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59" r:id="rId3"/>
    <p:sldId id="257" r:id="rId4"/>
    <p:sldId id="264" r:id="rId5"/>
    <p:sldId id="265" r:id="rId6"/>
    <p:sldId id="293" r:id="rId7"/>
    <p:sldId id="285" r:id="rId8"/>
    <p:sldId id="294" r:id="rId9"/>
    <p:sldId id="286" r:id="rId10"/>
    <p:sldId id="288" r:id="rId11"/>
    <p:sldId id="295" r:id="rId12"/>
    <p:sldId id="289" r:id="rId13"/>
    <p:sldId id="260" r:id="rId14"/>
    <p:sldId id="262" r:id="rId15"/>
    <p:sldId id="267" r:id="rId16"/>
    <p:sldId id="266" r:id="rId17"/>
    <p:sldId id="272" r:id="rId18"/>
    <p:sldId id="268" r:id="rId19"/>
    <p:sldId id="273" r:id="rId20"/>
    <p:sldId id="274" r:id="rId21"/>
    <p:sldId id="276" r:id="rId22"/>
    <p:sldId id="277" r:id="rId23"/>
    <p:sldId id="278" r:id="rId24"/>
    <p:sldId id="279" r:id="rId25"/>
    <p:sldId id="275" r:id="rId26"/>
    <p:sldId id="284" r:id="rId27"/>
    <p:sldId id="291" r:id="rId28"/>
    <p:sldId id="292" r:id="rId29"/>
    <p:sldId id="281" r:id="rId30"/>
    <p:sldId id="283" r:id="rId31"/>
    <p:sldId id="282" r:id="rId32"/>
    <p:sldId id="263" r:id="rId3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4" autoAdjust="0"/>
    <p:restoredTop sz="94662" autoAdjust="0"/>
  </p:normalViewPr>
  <p:slideViewPr>
    <p:cSldViewPr>
      <p:cViewPr>
        <p:scale>
          <a:sx n="70" d="100"/>
          <a:sy n="70" d="100"/>
        </p:scale>
        <p:origin x="-1908" y="-3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54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485307-20F9-4405-AA6B-A710CF68C045}" type="doc">
      <dgm:prSet loTypeId="urn:microsoft.com/office/officeart/2005/8/layout/cycle2" loCatId="cycle" qsTypeId="urn:microsoft.com/office/officeart/2005/8/quickstyle/simple1#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205668D5-20A6-44B4-B8FD-D44FF5F5A7EB}">
      <dgm:prSet phldrT="[Texto]" custT="1"/>
      <dgm:spPr>
        <a:xfrm>
          <a:off x="3507471" y="-192793"/>
          <a:ext cx="2793595" cy="2542641"/>
        </a:xfrm>
        <a:prstGeom prst="ellipse">
          <a:avLst/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noFill/>
          <a:prstDash val="solid"/>
          <a:miter lim="800000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s-ES" sz="26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Planificación</a:t>
          </a:r>
          <a:endParaRPr lang="es-ES" sz="26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E7BE9917-0094-43F3-8FE8-BC005E9D9C39}" type="parTrans" cxnId="{F16719FE-F100-4575-90ED-65270C2FF9F7}">
      <dgm:prSet/>
      <dgm:spPr/>
      <dgm:t>
        <a:bodyPr/>
        <a:lstStyle/>
        <a:p>
          <a:endParaRPr lang="es-ES"/>
        </a:p>
      </dgm:t>
    </dgm:pt>
    <dgm:pt modelId="{9E4FDC58-3293-4171-8D74-851D0F704811}" type="sibTrans" cxnId="{F16719FE-F100-4575-90ED-65270C2FF9F7}">
      <dgm:prSet/>
      <dgm:spPr>
        <a:xfrm rot="3401240">
          <a:off x="5622232" y="2080176"/>
          <a:ext cx="365659" cy="738033"/>
        </a:xfrm>
        <a:prstGeom prst="rightArrow">
          <a:avLst>
            <a:gd name="adj1" fmla="val 60000"/>
            <a:gd name="adj2" fmla="val 5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s-ES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D15E6B0C-D58C-4BB2-ABAE-82D2C46F11D0}">
      <dgm:prSet phldrT="[Texto]"/>
      <dgm:spPr>
        <a:xfrm>
          <a:off x="5291727" y="2563974"/>
          <a:ext cx="2890840" cy="2606998"/>
        </a:xfrm>
        <a:prstGeom prst="ellipse">
          <a:avLst/>
        </a:prstGeom>
        <a:solidFill>
          <a:srgbClr val="43BB8D"/>
        </a:solidFill>
        <a:ln w="12700" cap="flat" cmpd="sng" algn="ctr">
          <a:noFill/>
          <a:prstDash val="solid"/>
          <a:miter lim="800000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s-ES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Ejecución</a:t>
          </a:r>
          <a:endParaRPr lang="es-ES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72BFB555-E9CA-4E5B-A145-4BF78D83CEE4}" type="parTrans" cxnId="{CAA51811-1B46-4613-83C7-D29546217143}">
      <dgm:prSet/>
      <dgm:spPr/>
      <dgm:t>
        <a:bodyPr/>
        <a:lstStyle/>
        <a:p>
          <a:endParaRPr lang="es-ES"/>
        </a:p>
      </dgm:t>
    </dgm:pt>
    <dgm:pt modelId="{00457B8E-7692-41C9-AD5D-7E4818072E78}" type="sibTrans" cxnId="{CAA51811-1B46-4613-83C7-D29546217143}">
      <dgm:prSet/>
      <dgm:spPr>
        <a:xfrm rot="10799958">
          <a:off x="4697161" y="3498479"/>
          <a:ext cx="420159" cy="738033"/>
        </a:xfrm>
        <a:prstGeom prst="rightArrow">
          <a:avLst>
            <a:gd name="adj1" fmla="val 60000"/>
            <a:gd name="adj2" fmla="val 50000"/>
          </a:avLst>
        </a:prstGeom>
        <a:solidFill>
          <a:srgbClr val="4472C4">
            <a:hueOff val="-3676672"/>
            <a:satOff val="-5114"/>
            <a:lumOff val="-1961"/>
            <a:alphaOff val="0"/>
          </a:srgbClr>
        </a:solidFill>
        <a:ln>
          <a:noFill/>
        </a:ln>
        <a:effectLst/>
      </dgm:spPr>
      <dgm:t>
        <a:bodyPr/>
        <a:lstStyle/>
        <a:p>
          <a:endParaRPr lang="es-ES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11F00CAE-1E6F-40DE-A8A9-474E9610595B}">
      <dgm:prSet phldrT="[Texto]"/>
      <dgm:spPr>
        <a:xfrm>
          <a:off x="1698424" y="2609099"/>
          <a:ext cx="2800549" cy="2516837"/>
        </a:xfrm>
        <a:prstGeom prst="ellipse">
          <a:avLst/>
        </a:prstGeom>
        <a:solidFill>
          <a:srgbClr val="4472C4">
            <a:hueOff val="-7353344"/>
            <a:satOff val="-10228"/>
            <a:lumOff val="-3922"/>
            <a:alphaOff val="0"/>
          </a:srgbClr>
        </a:solidFill>
        <a:ln w="12700" cap="flat" cmpd="sng" algn="ctr">
          <a:noFill/>
          <a:prstDash val="solid"/>
          <a:miter lim="800000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s-ES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Cierre</a:t>
          </a:r>
          <a:endParaRPr lang="es-ES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F9D98A03-223A-4B7E-9219-E348FC68B140}" type="parTrans" cxnId="{F35E9E5A-AFA1-47E6-AD89-5A10B704A3D9}">
      <dgm:prSet/>
      <dgm:spPr/>
      <dgm:t>
        <a:bodyPr/>
        <a:lstStyle/>
        <a:p>
          <a:endParaRPr lang="es-ES"/>
        </a:p>
      </dgm:t>
    </dgm:pt>
    <dgm:pt modelId="{AD0436C7-2D56-4542-8F8E-AFBF7C730AEF}" type="sibTrans" cxnId="{F35E9E5A-AFA1-47E6-AD89-5A10B704A3D9}">
      <dgm:prSet/>
      <dgm:spPr>
        <a:xfrm rot="18175122">
          <a:off x="3801847" y="2116894"/>
          <a:ext cx="382584" cy="738033"/>
        </a:xfrm>
        <a:prstGeom prst="rightArrow">
          <a:avLst>
            <a:gd name="adj1" fmla="val 60000"/>
            <a:gd name="adj2" fmla="val 50000"/>
          </a:avLst>
        </a:prstGeom>
        <a:solidFill>
          <a:srgbClr val="4472C4">
            <a:hueOff val="-7353344"/>
            <a:satOff val="-10228"/>
            <a:lumOff val="-3922"/>
            <a:alphaOff val="0"/>
          </a:srgbClr>
        </a:solidFill>
        <a:ln>
          <a:noFill/>
        </a:ln>
        <a:effectLst/>
      </dgm:spPr>
      <dgm:t>
        <a:bodyPr/>
        <a:lstStyle/>
        <a:p>
          <a:endParaRPr lang="es-ES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40E3EAEC-19CF-499C-A92A-5AF55C8B92E4}" type="pres">
      <dgm:prSet presAssocID="{2C485307-20F9-4405-AA6B-A710CF68C04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70F70946-1B0A-4B2C-AE96-601E4F85C067}" type="pres">
      <dgm:prSet presAssocID="{205668D5-20A6-44B4-B8FD-D44FF5F5A7EB}" presName="node" presStyleLbl="node1" presStyleIdx="0" presStyleCnt="3" custScaleX="127750" custScaleY="11627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366FBA9-565B-437E-8581-8AFE53686454}" type="pres">
      <dgm:prSet presAssocID="{9E4FDC58-3293-4171-8D74-851D0F704811}" presName="sibTrans" presStyleLbl="sibTrans2D1" presStyleIdx="0" presStyleCnt="3"/>
      <dgm:spPr/>
      <dgm:t>
        <a:bodyPr/>
        <a:lstStyle/>
        <a:p>
          <a:endParaRPr lang="es-ES"/>
        </a:p>
      </dgm:t>
    </dgm:pt>
    <dgm:pt modelId="{41BEEB3A-0C65-4E65-99EF-25610CDFDA56}" type="pres">
      <dgm:prSet presAssocID="{9E4FDC58-3293-4171-8D74-851D0F704811}" presName="connectorText" presStyleLbl="sibTrans2D1" presStyleIdx="0" presStyleCnt="3"/>
      <dgm:spPr/>
      <dgm:t>
        <a:bodyPr/>
        <a:lstStyle/>
        <a:p>
          <a:endParaRPr lang="es-ES"/>
        </a:p>
      </dgm:t>
    </dgm:pt>
    <dgm:pt modelId="{9647E549-7A28-4B72-A92F-0AE377E2E339}" type="pres">
      <dgm:prSet presAssocID="{D15E6B0C-D58C-4BB2-ABAE-82D2C46F11D0}" presName="node" presStyleLbl="node1" presStyleIdx="1" presStyleCnt="3" custScaleX="132197" custScaleY="119217" custRadScaleRad="107552" custRadScaleInc="-669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D225F0C-084D-4D4A-8974-67B68CF1C7C1}" type="pres">
      <dgm:prSet presAssocID="{00457B8E-7692-41C9-AD5D-7E4818072E78}" presName="sibTrans" presStyleLbl="sibTrans2D1" presStyleIdx="1" presStyleCnt="3"/>
      <dgm:spPr/>
      <dgm:t>
        <a:bodyPr/>
        <a:lstStyle/>
        <a:p>
          <a:endParaRPr lang="es-ES"/>
        </a:p>
      </dgm:t>
    </dgm:pt>
    <dgm:pt modelId="{F0A10C85-C250-403F-B7E2-B820AD8253ED}" type="pres">
      <dgm:prSet presAssocID="{00457B8E-7692-41C9-AD5D-7E4818072E78}" presName="connectorText" presStyleLbl="sibTrans2D1" presStyleIdx="1" presStyleCnt="3"/>
      <dgm:spPr/>
      <dgm:t>
        <a:bodyPr/>
        <a:lstStyle/>
        <a:p>
          <a:endParaRPr lang="es-ES"/>
        </a:p>
      </dgm:t>
    </dgm:pt>
    <dgm:pt modelId="{624AB22A-2813-49B8-917D-F83156413BD6}" type="pres">
      <dgm:prSet presAssocID="{11F00CAE-1E6F-40DE-A8A9-474E9610595B}" presName="node" presStyleLbl="node1" presStyleIdx="2" presStyleCnt="3" custScaleX="128068" custScaleY="115094" custRadScaleRad="106260" custRadScaleInc="613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60679E5-15DC-4DC7-9012-A725F78A2E49}" type="pres">
      <dgm:prSet presAssocID="{AD0436C7-2D56-4542-8F8E-AFBF7C730AEF}" presName="sibTrans" presStyleLbl="sibTrans2D1" presStyleIdx="2" presStyleCnt="3"/>
      <dgm:spPr/>
      <dgm:t>
        <a:bodyPr/>
        <a:lstStyle/>
        <a:p>
          <a:endParaRPr lang="es-ES"/>
        </a:p>
      </dgm:t>
    </dgm:pt>
    <dgm:pt modelId="{BFB85FCD-0DDB-4856-A99E-1DB0BCC2098B}" type="pres">
      <dgm:prSet presAssocID="{AD0436C7-2D56-4542-8F8E-AFBF7C730AEF}" presName="connectorText" presStyleLbl="sibTrans2D1" presStyleIdx="2" presStyleCnt="3"/>
      <dgm:spPr/>
      <dgm:t>
        <a:bodyPr/>
        <a:lstStyle/>
        <a:p>
          <a:endParaRPr lang="es-ES"/>
        </a:p>
      </dgm:t>
    </dgm:pt>
  </dgm:ptLst>
  <dgm:cxnLst>
    <dgm:cxn modelId="{D79205CC-2B29-4A5C-AC4F-3EA02D37906B}" type="presOf" srcId="{205668D5-20A6-44B4-B8FD-D44FF5F5A7EB}" destId="{70F70946-1B0A-4B2C-AE96-601E4F85C067}" srcOrd="0" destOrd="0" presId="urn:microsoft.com/office/officeart/2005/8/layout/cycle2"/>
    <dgm:cxn modelId="{CBD3FBC3-CC09-454D-A180-D5555439F8B4}" type="presOf" srcId="{9E4FDC58-3293-4171-8D74-851D0F704811}" destId="{41BEEB3A-0C65-4E65-99EF-25610CDFDA56}" srcOrd="1" destOrd="0" presId="urn:microsoft.com/office/officeart/2005/8/layout/cycle2"/>
    <dgm:cxn modelId="{075EC42B-E4DD-4DAB-9FA4-F68D339D6947}" type="presOf" srcId="{2C485307-20F9-4405-AA6B-A710CF68C045}" destId="{40E3EAEC-19CF-499C-A92A-5AF55C8B92E4}" srcOrd="0" destOrd="0" presId="urn:microsoft.com/office/officeart/2005/8/layout/cycle2"/>
    <dgm:cxn modelId="{43174C2B-47DC-4CF6-ACD1-A50A33CEA04E}" type="presOf" srcId="{00457B8E-7692-41C9-AD5D-7E4818072E78}" destId="{DD225F0C-084D-4D4A-8974-67B68CF1C7C1}" srcOrd="0" destOrd="0" presId="urn:microsoft.com/office/officeart/2005/8/layout/cycle2"/>
    <dgm:cxn modelId="{59E8E089-37DB-4380-B054-02E1DBB486C8}" type="presOf" srcId="{11F00CAE-1E6F-40DE-A8A9-474E9610595B}" destId="{624AB22A-2813-49B8-917D-F83156413BD6}" srcOrd="0" destOrd="0" presId="urn:microsoft.com/office/officeart/2005/8/layout/cycle2"/>
    <dgm:cxn modelId="{F16719FE-F100-4575-90ED-65270C2FF9F7}" srcId="{2C485307-20F9-4405-AA6B-A710CF68C045}" destId="{205668D5-20A6-44B4-B8FD-D44FF5F5A7EB}" srcOrd="0" destOrd="0" parTransId="{E7BE9917-0094-43F3-8FE8-BC005E9D9C39}" sibTransId="{9E4FDC58-3293-4171-8D74-851D0F704811}"/>
    <dgm:cxn modelId="{CAA51811-1B46-4613-83C7-D29546217143}" srcId="{2C485307-20F9-4405-AA6B-A710CF68C045}" destId="{D15E6B0C-D58C-4BB2-ABAE-82D2C46F11D0}" srcOrd="1" destOrd="0" parTransId="{72BFB555-E9CA-4E5B-A145-4BF78D83CEE4}" sibTransId="{00457B8E-7692-41C9-AD5D-7E4818072E78}"/>
    <dgm:cxn modelId="{F35E9E5A-AFA1-47E6-AD89-5A10B704A3D9}" srcId="{2C485307-20F9-4405-AA6B-A710CF68C045}" destId="{11F00CAE-1E6F-40DE-A8A9-474E9610595B}" srcOrd="2" destOrd="0" parTransId="{F9D98A03-223A-4B7E-9219-E348FC68B140}" sibTransId="{AD0436C7-2D56-4542-8F8E-AFBF7C730AEF}"/>
    <dgm:cxn modelId="{9DC546A5-BF3D-4520-A9E7-38E19501BAB9}" type="presOf" srcId="{9E4FDC58-3293-4171-8D74-851D0F704811}" destId="{5366FBA9-565B-437E-8581-8AFE53686454}" srcOrd="0" destOrd="0" presId="urn:microsoft.com/office/officeart/2005/8/layout/cycle2"/>
    <dgm:cxn modelId="{DDB5A48C-FEBB-4506-B735-600B81B7A5F2}" type="presOf" srcId="{AD0436C7-2D56-4542-8F8E-AFBF7C730AEF}" destId="{BFB85FCD-0DDB-4856-A99E-1DB0BCC2098B}" srcOrd="1" destOrd="0" presId="urn:microsoft.com/office/officeart/2005/8/layout/cycle2"/>
    <dgm:cxn modelId="{7C73AA00-7394-4C62-9477-8989E06BF700}" type="presOf" srcId="{D15E6B0C-D58C-4BB2-ABAE-82D2C46F11D0}" destId="{9647E549-7A28-4B72-A92F-0AE377E2E339}" srcOrd="0" destOrd="0" presId="urn:microsoft.com/office/officeart/2005/8/layout/cycle2"/>
    <dgm:cxn modelId="{357B93A8-7A71-4DFE-A873-3C90553EB3FB}" type="presOf" srcId="{AD0436C7-2D56-4542-8F8E-AFBF7C730AEF}" destId="{060679E5-15DC-4DC7-9012-A725F78A2E49}" srcOrd="0" destOrd="0" presId="urn:microsoft.com/office/officeart/2005/8/layout/cycle2"/>
    <dgm:cxn modelId="{E7A76224-F97F-4192-8F78-20340D178622}" type="presOf" srcId="{00457B8E-7692-41C9-AD5D-7E4818072E78}" destId="{F0A10C85-C250-403F-B7E2-B820AD8253ED}" srcOrd="1" destOrd="0" presId="urn:microsoft.com/office/officeart/2005/8/layout/cycle2"/>
    <dgm:cxn modelId="{C47F7BC2-0EC4-4648-B379-EE0C8B516BC6}" type="presParOf" srcId="{40E3EAEC-19CF-499C-A92A-5AF55C8B92E4}" destId="{70F70946-1B0A-4B2C-AE96-601E4F85C067}" srcOrd="0" destOrd="0" presId="urn:microsoft.com/office/officeart/2005/8/layout/cycle2"/>
    <dgm:cxn modelId="{255AEDA9-7394-4116-9AAA-999669A507D1}" type="presParOf" srcId="{40E3EAEC-19CF-499C-A92A-5AF55C8B92E4}" destId="{5366FBA9-565B-437E-8581-8AFE53686454}" srcOrd="1" destOrd="0" presId="urn:microsoft.com/office/officeart/2005/8/layout/cycle2"/>
    <dgm:cxn modelId="{D6336D8D-1D1A-4C00-B22B-DE3D135DCEF7}" type="presParOf" srcId="{5366FBA9-565B-437E-8581-8AFE53686454}" destId="{41BEEB3A-0C65-4E65-99EF-25610CDFDA56}" srcOrd="0" destOrd="0" presId="urn:microsoft.com/office/officeart/2005/8/layout/cycle2"/>
    <dgm:cxn modelId="{D38FD795-A979-4FC8-AEA6-DF5006139B77}" type="presParOf" srcId="{40E3EAEC-19CF-499C-A92A-5AF55C8B92E4}" destId="{9647E549-7A28-4B72-A92F-0AE377E2E339}" srcOrd="2" destOrd="0" presId="urn:microsoft.com/office/officeart/2005/8/layout/cycle2"/>
    <dgm:cxn modelId="{BAD116EF-B4B7-4CF6-9231-6F7E5260F088}" type="presParOf" srcId="{40E3EAEC-19CF-499C-A92A-5AF55C8B92E4}" destId="{DD225F0C-084D-4D4A-8974-67B68CF1C7C1}" srcOrd="3" destOrd="0" presId="urn:microsoft.com/office/officeart/2005/8/layout/cycle2"/>
    <dgm:cxn modelId="{1BF22F48-B938-4BEC-A242-049479A74C3D}" type="presParOf" srcId="{DD225F0C-084D-4D4A-8974-67B68CF1C7C1}" destId="{F0A10C85-C250-403F-B7E2-B820AD8253ED}" srcOrd="0" destOrd="0" presId="urn:microsoft.com/office/officeart/2005/8/layout/cycle2"/>
    <dgm:cxn modelId="{53F5655E-215A-4E2A-BA8A-6109E497FCB8}" type="presParOf" srcId="{40E3EAEC-19CF-499C-A92A-5AF55C8B92E4}" destId="{624AB22A-2813-49B8-917D-F83156413BD6}" srcOrd="4" destOrd="0" presId="urn:microsoft.com/office/officeart/2005/8/layout/cycle2"/>
    <dgm:cxn modelId="{18FC78E1-03E3-4C92-8263-6D60200B404F}" type="presParOf" srcId="{40E3EAEC-19CF-499C-A92A-5AF55C8B92E4}" destId="{060679E5-15DC-4DC7-9012-A725F78A2E49}" srcOrd="5" destOrd="0" presId="urn:microsoft.com/office/officeart/2005/8/layout/cycle2"/>
    <dgm:cxn modelId="{872F751A-23E1-4906-8BF1-A63C1391BB46}" type="presParOf" srcId="{060679E5-15DC-4DC7-9012-A725F78A2E49}" destId="{BFB85FCD-0DDB-4856-A99E-1DB0BCC2098B}" srcOrd="0" destOrd="0" presId="urn:microsoft.com/office/officeart/2005/8/layout/cycle2"/>
  </dgm:cxnLst>
  <dgm:bg>
    <a:effectLst>
      <a:outerShdw blurRad="50800" dist="38100" dir="5400000" algn="t" rotWithShape="0">
        <a:prstClr val="black">
          <a:alpha val="40000"/>
        </a:prstClr>
      </a:outerShdw>
    </a:effectLst>
  </dgm:bg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2117796-8848-4CE9-BE99-94439D4CDAD4}" type="doc">
      <dgm:prSet loTypeId="urn:microsoft.com/office/officeart/2005/8/layout/orgChart1" loCatId="hierarchy" qsTypeId="urn:microsoft.com/office/officeart/2005/8/quickstyle/simple1#2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8C113ACE-A2A1-40AF-ACA3-DA4093586D95}">
      <dgm:prSet phldrT="[Texto]" custT="1"/>
      <dgm:spPr/>
      <dgm:t>
        <a:bodyPr/>
        <a:lstStyle/>
        <a:p>
          <a:r>
            <a:rPr lang="es-ES" sz="1600" dirty="0" smtClean="0"/>
            <a:t>Realización de menos préstamos (a quienes viven a más de 100km)</a:t>
          </a:r>
          <a:endParaRPr lang="es-ES" sz="1600" dirty="0"/>
        </a:p>
      </dgm:t>
    </dgm:pt>
    <dgm:pt modelId="{F4FF5D9E-18D4-4125-9FFD-D8959C2866A6}" type="parTrans" cxnId="{C6D7E128-1DEF-440C-B6C7-9A3369F705A1}">
      <dgm:prSet/>
      <dgm:spPr/>
      <dgm:t>
        <a:bodyPr/>
        <a:lstStyle/>
        <a:p>
          <a:endParaRPr lang="es-ES" sz="2400"/>
        </a:p>
      </dgm:t>
    </dgm:pt>
    <dgm:pt modelId="{7B97AE25-F5EA-40E5-827F-86D23CD2AC8B}" type="sibTrans" cxnId="{C6D7E128-1DEF-440C-B6C7-9A3369F705A1}">
      <dgm:prSet/>
      <dgm:spPr/>
      <dgm:t>
        <a:bodyPr/>
        <a:lstStyle/>
        <a:p>
          <a:endParaRPr lang="es-ES" sz="2400"/>
        </a:p>
      </dgm:t>
    </dgm:pt>
    <dgm:pt modelId="{B3DF7BCC-F5BD-4844-AF8F-32D58174B326}" type="asst">
      <dgm:prSet phldrT="[Texto]" custT="1"/>
      <dgm:spPr/>
      <dgm:t>
        <a:bodyPr/>
        <a:lstStyle/>
        <a:p>
          <a:r>
            <a:rPr lang="es-ES" sz="2400" dirty="0" smtClean="0"/>
            <a:t>Decrecimiento de la cantidad de usuarios docentes que concurren a la sala de lectura para utilizar los servicios de consulta in-situ.</a:t>
          </a:r>
          <a:endParaRPr lang="es-ES" sz="2400" dirty="0"/>
        </a:p>
      </dgm:t>
    </dgm:pt>
    <dgm:pt modelId="{01C885C5-CDEC-4B54-B354-5A2345D6220C}" type="parTrans" cxnId="{6BF65809-DAE6-4983-8D59-0DCDD39A4AB8}">
      <dgm:prSet/>
      <dgm:spPr>
        <a:ln>
          <a:noFill/>
        </a:ln>
      </dgm:spPr>
      <dgm:t>
        <a:bodyPr/>
        <a:lstStyle/>
        <a:p>
          <a:endParaRPr lang="es-ES" sz="2400"/>
        </a:p>
      </dgm:t>
    </dgm:pt>
    <dgm:pt modelId="{150F0B86-B574-4E86-9BCF-BD8DD71101E2}" type="sibTrans" cxnId="{6BF65809-DAE6-4983-8D59-0DCDD39A4AB8}">
      <dgm:prSet/>
      <dgm:spPr/>
      <dgm:t>
        <a:bodyPr/>
        <a:lstStyle/>
        <a:p>
          <a:endParaRPr lang="es-ES" sz="2400"/>
        </a:p>
      </dgm:t>
    </dgm:pt>
    <dgm:pt modelId="{9945E3BB-67E0-489C-869C-6103581C6F7A}">
      <dgm:prSet phldrT="[Texto]" custT="1"/>
      <dgm:spPr/>
      <dgm:t>
        <a:bodyPr/>
        <a:lstStyle/>
        <a:p>
          <a:r>
            <a:rPr lang="es-ES" sz="1600" dirty="0" smtClean="0"/>
            <a:t>El material de lectura que ofrecen las  salas de lectura no responde a los intereses ni necesidades de los docentes</a:t>
          </a:r>
          <a:endParaRPr lang="es-ES" sz="1600" dirty="0"/>
        </a:p>
      </dgm:t>
    </dgm:pt>
    <dgm:pt modelId="{045BC781-E687-4515-9EC2-965F3EA413EE}" type="parTrans" cxnId="{36C89015-3A6F-4CEA-A8F4-825EC02B9DC4}">
      <dgm:prSet/>
      <dgm:spPr>
        <a:ln w="38100">
          <a:solidFill>
            <a:srgbClr val="002060"/>
          </a:solidFill>
        </a:ln>
      </dgm:spPr>
      <dgm:t>
        <a:bodyPr/>
        <a:lstStyle/>
        <a:p>
          <a:endParaRPr lang="es-ES" sz="2400"/>
        </a:p>
      </dgm:t>
    </dgm:pt>
    <dgm:pt modelId="{C3D2E17A-5A28-48BB-92FE-86D87490BF8E}" type="sibTrans" cxnId="{36C89015-3A6F-4CEA-A8F4-825EC02B9DC4}">
      <dgm:prSet/>
      <dgm:spPr/>
      <dgm:t>
        <a:bodyPr/>
        <a:lstStyle/>
        <a:p>
          <a:endParaRPr lang="es-ES" sz="2400"/>
        </a:p>
      </dgm:t>
    </dgm:pt>
    <dgm:pt modelId="{26BFFCEF-E009-4923-881A-9F088617898F}">
      <dgm:prSet phldrT="[Texto]" custT="1"/>
      <dgm:spPr/>
      <dgm:t>
        <a:bodyPr/>
        <a:lstStyle/>
        <a:p>
          <a:r>
            <a:rPr lang="es-ES" sz="1600" dirty="0" smtClean="0"/>
            <a:t>El horario de atención de las salas de lectura en muchos casos resulta incompatible  con la jornada laboral de los docentes.</a:t>
          </a:r>
          <a:endParaRPr lang="es-ES" sz="1600" dirty="0"/>
        </a:p>
      </dgm:t>
    </dgm:pt>
    <dgm:pt modelId="{50524292-155A-4DCF-BC36-2038B1D08534}" type="parTrans" cxnId="{A9FA7F92-0804-4DD7-B0C3-B1FC9EDE2815}">
      <dgm:prSet/>
      <dgm:spPr>
        <a:ln w="38100">
          <a:solidFill>
            <a:srgbClr val="002060"/>
          </a:solidFill>
        </a:ln>
      </dgm:spPr>
      <dgm:t>
        <a:bodyPr/>
        <a:lstStyle/>
        <a:p>
          <a:endParaRPr lang="es-ES" sz="2400"/>
        </a:p>
      </dgm:t>
    </dgm:pt>
    <dgm:pt modelId="{1067BDD4-A938-4F6C-A4DC-134A86329C39}" type="sibTrans" cxnId="{A9FA7F92-0804-4DD7-B0C3-B1FC9EDE2815}">
      <dgm:prSet/>
      <dgm:spPr/>
      <dgm:t>
        <a:bodyPr/>
        <a:lstStyle/>
        <a:p>
          <a:endParaRPr lang="es-ES" sz="2400"/>
        </a:p>
      </dgm:t>
    </dgm:pt>
    <dgm:pt modelId="{81FE277F-A9E9-485C-98BF-105011DBE866}">
      <dgm:prSet phldrT="[Texto]" custT="1"/>
      <dgm:spPr/>
      <dgm:t>
        <a:bodyPr/>
        <a:lstStyle/>
        <a:p>
          <a:r>
            <a:rPr lang="es-ES" sz="1600" dirty="0" smtClean="0"/>
            <a:t>Desconocimiento de los servicios y productos que ofrecidos en las consultas in-situ.</a:t>
          </a:r>
          <a:endParaRPr lang="es-ES" sz="1600" dirty="0"/>
        </a:p>
      </dgm:t>
    </dgm:pt>
    <dgm:pt modelId="{D55D05C3-ED3C-45AD-94A9-70B2B562F9D7}" type="parTrans" cxnId="{F9C32CEC-45F0-4C50-B3E4-058FA3651002}">
      <dgm:prSet/>
      <dgm:spPr>
        <a:ln w="38100">
          <a:solidFill>
            <a:srgbClr val="002060"/>
          </a:solidFill>
        </a:ln>
      </dgm:spPr>
      <dgm:t>
        <a:bodyPr/>
        <a:lstStyle/>
        <a:p>
          <a:endParaRPr lang="es-ES" sz="2400"/>
        </a:p>
      </dgm:t>
    </dgm:pt>
    <dgm:pt modelId="{7DBF29FE-3A41-45FE-8B9D-D918FC373483}" type="sibTrans" cxnId="{F9C32CEC-45F0-4C50-B3E4-058FA3651002}">
      <dgm:prSet/>
      <dgm:spPr/>
      <dgm:t>
        <a:bodyPr/>
        <a:lstStyle/>
        <a:p>
          <a:endParaRPr lang="es-ES" sz="2400"/>
        </a:p>
      </dgm:t>
    </dgm:pt>
    <dgm:pt modelId="{1B209852-1E6A-41EE-ACBE-CE804111BBB2}">
      <dgm:prSet phldrT="[Texto]" custT="1"/>
      <dgm:spPr/>
      <dgm:t>
        <a:bodyPr/>
        <a:lstStyle/>
        <a:p>
          <a:r>
            <a:rPr lang="es-ES" sz="1600" dirty="0" smtClean="0"/>
            <a:t>Menor circulación de los materiales de las bibliotecas.</a:t>
          </a:r>
          <a:endParaRPr lang="es-ES" sz="1600" dirty="0"/>
        </a:p>
      </dgm:t>
    </dgm:pt>
    <dgm:pt modelId="{0FEAB695-895D-4B2D-A931-50C6961474E5}" type="parTrans" cxnId="{18EFF76E-8DD9-4776-9639-3661A8290A30}">
      <dgm:prSet/>
      <dgm:spPr/>
      <dgm:t>
        <a:bodyPr/>
        <a:lstStyle/>
        <a:p>
          <a:endParaRPr lang="es-ES" sz="2400"/>
        </a:p>
      </dgm:t>
    </dgm:pt>
    <dgm:pt modelId="{41419F5D-244B-4254-A369-59B55304C5B0}" type="sibTrans" cxnId="{18EFF76E-8DD9-4776-9639-3661A8290A30}">
      <dgm:prSet/>
      <dgm:spPr/>
      <dgm:t>
        <a:bodyPr/>
        <a:lstStyle/>
        <a:p>
          <a:endParaRPr lang="es-ES" sz="2400"/>
        </a:p>
      </dgm:t>
    </dgm:pt>
    <dgm:pt modelId="{90CF8063-BE24-4DD7-9BA3-26A0B53D8305}">
      <dgm:prSet phldrT="[Texto]" custT="1"/>
      <dgm:spPr>
        <a:solidFill>
          <a:schemeClr val="accent5"/>
        </a:solidFill>
      </dgm:spPr>
      <dgm:t>
        <a:bodyPr/>
        <a:lstStyle/>
        <a:p>
          <a:r>
            <a:rPr lang="es-ES" sz="1600" dirty="0" smtClean="0"/>
            <a:t>Muchas de las salas de lectura no cuentan  con página web o su información está desactualizada.</a:t>
          </a:r>
          <a:endParaRPr lang="es-ES" sz="1600" dirty="0"/>
        </a:p>
      </dgm:t>
    </dgm:pt>
    <dgm:pt modelId="{33585AC7-3054-4B3A-BCB3-D5411A590EC6}" type="parTrans" cxnId="{662ED442-077F-41AA-9C69-FE4626677958}">
      <dgm:prSet/>
      <dgm:spPr>
        <a:ln>
          <a:noFill/>
        </a:ln>
      </dgm:spPr>
      <dgm:t>
        <a:bodyPr/>
        <a:lstStyle/>
        <a:p>
          <a:endParaRPr lang="es-ES" sz="2400"/>
        </a:p>
      </dgm:t>
    </dgm:pt>
    <dgm:pt modelId="{567D91AC-8E8E-4458-A2BC-932D57595FF8}" type="sibTrans" cxnId="{662ED442-077F-41AA-9C69-FE4626677958}">
      <dgm:prSet/>
      <dgm:spPr/>
      <dgm:t>
        <a:bodyPr/>
        <a:lstStyle/>
        <a:p>
          <a:endParaRPr lang="es-ES" sz="2400"/>
        </a:p>
      </dgm:t>
    </dgm:pt>
    <dgm:pt modelId="{609C271A-F3EE-43F3-90C6-6CB333091BFA}">
      <dgm:prSet phldrT="[Texto]" custT="1"/>
      <dgm:spPr>
        <a:solidFill>
          <a:schemeClr val="accent5"/>
        </a:solidFill>
      </dgm:spPr>
      <dgm:t>
        <a:bodyPr/>
        <a:lstStyle/>
        <a:p>
          <a:r>
            <a:rPr lang="es-ES" sz="1600" dirty="0" smtClean="0"/>
            <a:t>Escasas o nulas tareas de difusión de las salas de lectura.</a:t>
          </a:r>
          <a:endParaRPr lang="es-ES" sz="1600" dirty="0"/>
        </a:p>
      </dgm:t>
    </dgm:pt>
    <dgm:pt modelId="{32980650-4DFE-4272-9C89-7EFB1E64A95D}" type="parTrans" cxnId="{685C8533-CA4B-4102-B09E-E2EE07A5DADB}">
      <dgm:prSet/>
      <dgm:spPr>
        <a:ln>
          <a:noFill/>
        </a:ln>
      </dgm:spPr>
      <dgm:t>
        <a:bodyPr/>
        <a:lstStyle/>
        <a:p>
          <a:endParaRPr lang="es-ES" sz="2400"/>
        </a:p>
      </dgm:t>
    </dgm:pt>
    <dgm:pt modelId="{A64875E6-3AB3-4936-BF0E-1925E8C4A7F6}" type="sibTrans" cxnId="{685C8533-CA4B-4102-B09E-E2EE07A5DADB}">
      <dgm:prSet/>
      <dgm:spPr/>
      <dgm:t>
        <a:bodyPr/>
        <a:lstStyle/>
        <a:p>
          <a:endParaRPr lang="es-ES" sz="2400"/>
        </a:p>
      </dgm:t>
    </dgm:pt>
    <dgm:pt modelId="{A47819FF-CA7D-4604-8C9F-FD4536AC8CA3}" type="pres">
      <dgm:prSet presAssocID="{42117796-8848-4CE9-BE99-94439D4CDAD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AAB77A7D-88AA-473A-85E9-AB63A3976FBD}" type="pres">
      <dgm:prSet presAssocID="{8C113ACE-A2A1-40AF-ACA3-DA4093586D95}" presName="hierRoot1" presStyleCnt="0">
        <dgm:presLayoutVars>
          <dgm:hierBranch val="init"/>
        </dgm:presLayoutVars>
      </dgm:prSet>
      <dgm:spPr/>
    </dgm:pt>
    <dgm:pt modelId="{A2571D91-4625-4ACA-BC4E-7FE455B5D9EC}" type="pres">
      <dgm:prSet presAssocID="{8C113ACE-A2A1-40AF-ACA3-DA4093586D95}" presName="rootComposite1" presStyleCnt="0"/>
      <dgm:spPr/>
    </dgm:pt>
    <dgm:pt modelId="{B3B613C3-B0D0-4320-A3C2-EC0FA9F80F49}" type="pres">
      <dgm:prSet presAssocID="{8C113ACE-A2A1-40AF-ACA3-DA4093586D95}" presName="rootText1" presStyleLbl="node0" presStyleIdx="0" presStyleCnt="2" custScaleX="290633" custScaleY="146608" custLinFactX="-100000" custLinFactNeighborX="-11411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1392043-3CCE-4137-818C-000C6C202B1A}" type="pres">
      <dgm:prSet presAssocID="{8C113ACE-A2A1-40AF-ACA3-DA4093586D95}" presName="rootConnector1" presStyleLbl="node1" presStyleIdx="0" presStyleCnt="0"/>
      <dgm:spPr/>
      <dgm:t>
        <a:bodyPr/>
        <a:lstStyle/>
        <a:p>
          <a:endParaRPr lang="es-ES"/>
        </a:p>
      </dgm:t>
    </dgm:pt>
    <dgm:pt modelId="{F54E6D97-2E74-4CFE-95D4-A5C1A2D90759}" type="pres">
      <dgm:prSet presAssocID="{8C113ACE-A2A1-40AF-ACA3-DA4093586D95}" presName="hierChild2" presStyleCnt="0"/>
      <dgm:spPr/>
    </dgm:pt>
    <dgm:pt modelId="{871CCDEF-B490-47BC-9BFB-4A69FF416994}" type="pres">
      <dgm:prSet presAssocID="{8C113ACE-A2A1-40AF-ACA3-DA4093586D95}" presName="hierChild3" presStyleCnt="0"/>
      <dgm:spPr/>
    </dgm:pt>
    <dgm:pt modelId="{FEABEEFE-9093-4089-90B7-699E4D28100D}" type="pres">
      <dgm:prSet presAssocID="{1B209852-1E6A-41EE-ACBE-CE804111BBB2}" presName="hierRoot1" presStyleCnt="0">
        <dgm:presLayoutVars>
          <dgm:hierBranch val="init"/>
        </dgm:presLayoutVars>
      </dgm:prSet>
      <dgm:spPr/>
    </dgm:pt>
    <dgm:pt modelId="{5C60A7D8-A2DD-451A-92A0-E0ED0CC54B24}" type="pres">
      <dgm:prSet presAssocID="{1B209852-1E6A-41EE-ACBE-CE804111BBB2}" presName="rootComposite1" presStyleCnt="0"/>
      <dgm:spPr/>
    </dgm:pt>
    <dgm:pt modelId="{88689F70-7770-451D-AD95-D251007AE085}" type="pres">
      <dgm:prSet presAssocID="{1B209852-1E6A-41EE-ACBE-CE804111BBB2}" presName="rootText1" presStyleLbl="node0" presStyleIdx="1" presStyleCnt="2" custScaleX="214335" custScaleY="146608" custLinFactX="-58931" custLinFactNeighborX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9E623FD-F7BD-4628-A0D0-855201120009}" type="pres">
      <dgm:prSet presAssocID="{1B209852-1E6A-41EE-ACBE-CE804111BBB2}" presName="rootConnector1" presStyleLbl="node1" presStyleIdx="0" presStyleCnt="0"/>
      <dgm:spPr/>
      <dgm:t>
        <a:bodyPr/>
        <a:lstStyle/>
        <a:p>
          <a:endParaRPr lang="es-ES"/>
        </a:p>
      </dgm:t>
    </dgm:pt>
    <dgm:pt modelId="{FC2A47A9-BBB3-4B9A-9D28-B57E177F798B}" type="pres">
      <dgm:prSet presAssocID="{1B209852-1E6A-41EE-ACBE-CE804111BBB2}" presName="hierChild2" presStyleCnt="0"/>
      <dgm:spPr/>
    </dgm:pt>
    <dgm:pt modelId="{1920B347-3E0C-4D28-99F9-A351600A1482}" type="pres">
      <dgm:prSet presAssocID="{1B209852-1E6A-41EE-ACBE-CE804111BBB2}" presName="hierChild3" presStyleCnt="0"/>
      <dgm:spPr/>
    </dgm:pt>
    <dgm:pt modelId="{6C9FCA2C-5866-4329-9D8A-503C9F916792}" type="pres">
      <dgm:prSet presAssocID="{01C885C5-CDEC-4B54-B354-5A2345D6220C}" presName="Name111" presStyleLbl="parChTrans1D2" presStyleIdx="0" presStyleCnt="1"/>
      <dgm:spPr/>
      <dgm:t>
        <a:bodyPr/>
        <a:lstStyle/>
        <a:p>
          <a:endParaRPr lang="es-ES"/>
        </a:p>
      </dgm:t>
    </dgm:pt>
    <dgm:pt modelId="{F902ADC6-A382-4451-B9AC-EEE5B5F0F38F}" type="pres">
      <dgm:prSet presAssocID="{B3DF7BCC-F5BD-4844-AF8F-32D58174B326}" presName="hierRoot3" presStyleCnt="0">
        <dgm:presLayoutVars>
          <dgm:hierBranch val="init"/>
        </dgm:presLayoutVars>
      </dgm:prSet>
      <dgm:spPr/>
    </dgm:pt>
    <dgm:pt modelId="{CB5B0CB1-58A5-451E-B3BA-8FAFD20FF6F3}" type="pres">
      <dgm:prSet presAssocID="{B3DF7BCC-F5BD-4844-AF8F-32D58174B326}" presName="rootComposite3" presStyleCnt="0"/>
      <dgm:spPr/>
    </dgm:pt>
    <dgm:pt modelId="{286CA469-229C-4748-8348-B5C4B082D37B}" type="pres">
      <dgm:prSet presAssocID="{B3DF7BCC-F5BD-4844-AF8F-32D58174B326}" presName="rootText3" presStyleLbl="asst1" presStyleIdx="0" presStyleCnt="1" custScaleX="747072" custScaleY="227306" custLinFactX="3568" custLinFactNeighborX="100000" custLinFactNeighborY="6160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C4B26FF-9EC2-4119-995A-9728A164A685}" type="pres">
      <dgm:prSet presAssocID="{B3DF7BCC-F5BD-4844-AF8F-32D58174B326}" presName="rootConnector3" presStyleLbl="asst1" presStyleIdx="0" presStyleCnt="1"/>
      <dgm:spPr/>
      <dgm:t>
        <a:bodyPr/>
        <a:lstStyle/>
        <a:p>
          <a:endParaRPr lang="es-ES"/>
        </a:p>
      </dgm:t>
    </dgm:pt>
    <dgm:pt modelId="{93818953-49AD-4B76-8E1E-2617231697FE}" type="pres">
      <dgm:prSet presAssocID="{B3DF7BCC-F5BD-4844-AF8F-32D58174B326}" presName="hierChild6" presStyleCnt="0"/>
      <dgm:spPr/>
    </dgm:pt>
    <dgm:pt modelId="{7B7DF2E9-3F16-49F9-A7B9-C5CA124FA914}" type="pres">
      <dgm:prSet presAssocID="{045BC781-E687-4515-9EC2-965F3EA413EE}" presName="Name37" presStyleLbl="parChTrans1D3" presStyleIdx="0" presStyleCnt="3"/>
      <dgm:spPr/>
      <dgm:t>
        <a:bodyPr/>
        <a:lstStyle/>
        <a:p>
          <a:endParaRPr lang="es-ES"/>
        </a:p>
      </dgm:t>
    </dgm:pt>
    <dgm:pt modelId="{300E51D5-7BE8-4DE4-96F5-4D84BE276189}" type="pres">
      <dgm:prSet presAssocID="{9945E3BB-67E0-489C-869C-6103581C6F7A}" presName="hierRoot2" presStyleCnt="0">
        <dgm:presLayoutVars>
          <dgm:hierBranch val="init"/>
        </dgm:presLayoutVars>
      </dgm:prSet>
      <dgm:spPr/>
    </dgm:pt>
    <dgm:pt modelId="{C6347BD4-BBB0-43D1-95C0-92AF8846CC5B}" type="pres">
      <dgm:prSet presAssocID="{9945E3BB-67E0-489C-869C-6103581C6F7A}" presName="rootComposite" presStyleCnt="0"/>
      <dgm:spPr/>
    </dgm:pt>
    <dgm:pt modelId="{C77509E6-7EC9-453C-9C8C-923866F3DE96}" type="pres">
      <dgm:prSet presAssocID="{9945E3BB-67E0-489C-869C-6103581C6F7A}" presName="rootText" presStyleLbl="node3" presStyleIdx="0" presStyleCnt="3" custScaleX="254787" custScaleY="276007" custLinFactY="9345" custLinFactNeighborX="52041" custLinFactNeighborY="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CFD3CAF-FBB1-4476-97EB-621551DDCC4D}" type="pres">
      <dgm:prSet presAssocID="{9945E3BB-67E0-489C-869C-6103581C6F7A}" presName="rootConnector" presStyleLbl="node3" presStyleIdx="0" presStyleCnt="3"/>
      <dgm:spPr/>
      <dgm:t>
        <a:bodyPr/>
        <a:lstStyle/>
        <a:p>
          <a:endParaRPr lang="es-ES"/>
        </a:p>
      </dgm:t>
    </dgm:pt>
    <dgm:pt modelId="{D09B48D0-5501-43DF-94AF-013B8013266A}" type="pres">
      <dgm:prSet presAssocID="{9945E3BB-67E0-489C-869C-6103581C6F7A}" presName="hierChild4" presStyleCnt="0"/>
      <dgm:spPr/>
    </dgm:pt>
    <dgm:pt modelId="{C4FCA49B-63D5-4817-AD3B-C450AB87E993}" type="pres">
      <dgm:prSet presAssocID="{9945E3BB-67E0-489C-869C-6103581C6F7A}" presName="hierChild5" presStyleCnt="0"/>
      <dgm:spPr/>
    </dgm:pt>
    <dgm:pt modelId="{A52A43A2-F601-48C6-8CD1-DA42FD76EB39}" type="pres">
      <dgm:prSet presAssocID="{50524292-155A-4DCF-BC36-2038B1D08534}" presName="Name37" presStyleLbl="parChTrans1D3" presStyleIdx="1" presStyleCnt="3"/>
      <dgm:spPr/>
      <dgm:t>
        <a:bodyPr/>
        <a:lstStyle/>
        <a:p>
          <a:endParaRPr lang="es-ES"/>
        </a:p>
      </dgm:t>
    </dgm:pt>
    <dgm:pt modelId="{9D87A5DA-43A9-4E6A-9ABB-EBF376E0FCA2}" type="pres">
      <dgm:prSet presAssocID="{26BFFCEF-E009-4923-881A-9F088617898F}" presName="hierRoot2" presStyleCnt="0">
        <dgm:presLayoutVars>
          <dgm:hierBranch val="init"/>
        </dgm:presLayoutVars>
      </dgm:prSet>
      <dgm:spPr/>
    </dgm:pt>
    <dgm:pt modelId="{F801D7D8-D516-4B8D-86F2-D555DF932EF3}" type="pres">
      <dgm:prSet presAssocID="{26BFFCEF-E009-4923-881A-9F088617898F}" presName="rootComposite" presStyleCnt="0"/>
      <dgm:spPr/>
    </dgm:pt>
    <dgm:pt modelId="{BFEE88BE-4935-4083-B2CD-3D6822131A5D}" type="pres">
      <dgm:prSet presAssocID="{26BFFCEF-E009-4923-881A-9F088617898F}" presName="rootText" presStyleLbl="node3" presStyleIdx="1" presStyleCnt="3" custScaleX="282193" custScaleY="272754" custLinFactY="9345" custLinFactNeighborX="72517" custLinFactNeighborY="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043F6CC-886A-4025-9CFA-00BE5D51336A}" type="pres">
      <dgm:prSet presAssocID="{26BFFCEF-E009-4923-881A-9F088617898F}" presName="rootConnector" presStyleLbl="node3" presStyleIdx="1" presStyleCnt="3"/>
      <dgm:spPr/>
      <dgm:t>
        <a:bodyPr/>
        <a:lstStyle/>
        <a:p>
          <a:endParaRPr lang="es-ES"/>
        </a:p>
      </dgm:t>
    </dgm:pt>
    <dgm:pt modelId="{437018F4-97B6-4381-B89A-05E22C6CC8F3}" type="pres">
      <dgm:prSet presAssocID="{26BFFCEF-E009-4923-881A-9F088617898F}" presName="hierChild4" presStyleCnt="0"/>
      <dgm:spPr/>
    </dgm:pt>
    <dgm:pt modelId="{E52E01A5-2634-49CC-A3F8-818B8FB8B923}" type="pres">
      <dgm:prSet presAssocID="{26BFFCEF-E009-4923-881A-9F088617898F}" presName="hierChild5" presStyleCnt="0"/>
      <dgm:spPr/>
    </dgm:pt>
    <dgm:pt modelId="{96146A0E-79E9-4537-AC37-F420AA9A8A53}" type="pres">
      <dgm:prSet presAssocID="{D55D05C3-ED3C-45AD-94A9-70B2B562F9D7}" presName="Name37" presStyleLbl="parChTrans1D3" presStyleIdx="2" presStyleCnt="3"/>
      <dgm:spPr/>
      <dgm:t>
        <a:bodyPr/>
        <a:lstStyle/>
        <a:p>
          <a:endParaRPr lang="es-ES"/>
        </a:p>
      </dgm:t>
    </dgm:pt>
    <dgm:pt modelId="{48443E98-85C1-47D5-BA2B-E476F2676CB0}" type="pres">
      <dgm:prSet presAssocID="{81FE277F-A9E9-485C-98BF-105011DBE866}" presName="hierRoot2" presStyleCnt="0">
        <dgm:presLayoutVars>
          <dgm:hierBranch val="init"/>
        </dgm:presLayoutVars>
      </dgm:prSet>
      <dgm:spPr/>
    </dgm:pt>
    <dgm:pt modelId="{C6DF7716-2EB4-4F0E-9FE7-2B49AEBE88C0}" type="pres">
      <dgm:prSet presAssocID="{81FE277F-A9E9-485C-98BF-105011DBE866}" presName="rootComposite" presStyleCnt="0"/>
      <dgm:spPr/>
    </dgm:pt>
    <dgm:pt modelId="{92623ED0-A04B-4C74-A54D-5E32DF4BA78D}" type="pres">
      <dgm:prSet presAssocID="{81FE277F-A9E9-485C-98BF-105011DBE866}" presName="rootText" presStyleLbl="node3" presStyleIdx="2" presStyleCnt="3" custScaleX="253038" custScaleY="223182" custLinFactX="21241" custLinFactY="9345" custLinFactNeighborX="100000" custLinFactNeighborY="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82EDB63-8732-49F6-8534-29638A04AC07}" type="pres">
      <dgm:prSet presAssocID="{81FE277F-A9E9-485C-98BF-105011DBE866}" presName="rootConnector" presStyleLbl="node3" presStyleIdx="2" presStyleCnt="3"/>
      <dgm:spPr/>
      <dgm:t>
        <a:bodyPr/>
        <a:lstStyle/>
        <a:p>
          <a:endParaRPr lang="es-ES"/>
        </a:p>
      </dgm:t>
    </dgm:pt>
    <dgm:pt modelId="{7CB921B4-B7AD-4BC5-AA25-27CA93BCDFE1}" type="pres">
      <dgm:prSet presAssocID="{81FE277F-A9E9-485C-98BF-105011DBE866}" presName="hierChild4" presStyleCnt="0"/>
      <dgm:spPr/>
    </dgm:pt>
    <dgm:pt modelId="{38F10229-CFF6-4DCA-805C-53B06FF30ADC}" type="pres">
      <dgm:prSet presAssocID="{33585AC7-3054-4B3A-BCB3-D5411A590EC6}" presName="Name37" presStyleLbl="parChTrans1D4" presStyleIdx="0" presStyleCnt="2"/>
      <dgm:spPr/>
      <dgm:t>
        <a:bodyPr/>
        <a:lstStyle/>
        <a:p>
          <a:endParaRPr lang="es-ES"/>
        </a:p>
      </dgm:t>
    </dgm:pt>
    <dgm:pt modelId="{879D79C6-B316-4040-BEE2-C3A6E2D378A0}" type="pres">
      <dgm:prSet presAssocID="{90CF8063-BE24-4DD7-9BA3-26A0B53D8305}" presName="hierRoot2" presStyleCnt="0">
        <dgm:presLayoutVars>
          <dgm:hierBranch val="init"/>
        </dgm:presLayoutVars>
      </dgm:prSet>
      <dgm:spPr/>
    </dgm:pt>
    <dgm:pt modelId="{E1A43C5B-76EF-4A1F-BDBF-9BEFBAC6C695}" type="pres">
      <dgm:prSet presAssocID="{90CF8063-BE24-4DD7-9BA3-26A0B53D8305}" presName="rootComposite" presStyleCnt="0"/>
      <dgm:spPr/>
    </dgm:pt>
    <dgm:pt modelId="{75987497-9E47-47D9-8C30-4AC921DCD68D}" type="pres">
      <dgm:prSet presAssocID="{90CF8063-BE24-4DD7-9BA3-26A0B53D8305}" presName="rootText" presStyleLbl="node4" presStyleIdx="0" presStyleCnt="2" custScaleX="298718" custScaleY="225726" custLinFactY="84776" custLinFactNeighborX="75582" custLinFactNeighborY="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4353DF2-EEE6-48EA-BEEC-29A2ABD22581}" type="pres">
      <dgm:prSet presAssocID="{90CF8063-BE24-4DD7-9BA3-26A0B53D8305}" presName="rootConnector" presStyleLbl="node4" presStyleIdx="0" presStyleCnt="2"/>
      <dgm:spPr/>
      <dgm:t>
        <a:bodyPr/>
        <a:lstStyle/>
        <a:p>
          <a:endParaRPr lang="es-ES"/>
        </a:p>
      </dgm:t>
    </dgm:pt>
    <dgm:pt modelId="{62F9023C-9CDB-4139-A658-33CB3CF8E08F}" type="pres">
      <dgm:prSet presAssocID="{90CF8063-BE24-4DD7-9BA3-26A0B53D8305}" presName="hierChild4" presStyleCnt="0"/>
      <dgm:spPr/>
    </dgm:pt>
    <dgm:pt modelId="{71432359-961B-4AF6-9162-E477E1CD7ED8}" type="pres">
      <dgm:prSet presAssocID="{90CF8063-BE24-4DD7-9BA3-26A0B53D8305}" presName="hierChild5" presStyleCnt="0"/>
      <dgm:spPr/>
    </dgm:pt>
    <dgm:pt modelId="{8196AEBB-93C3-4702-B5A3-79E9384596DB}" type="pres">
      <dgm:prSet presAssocID="{32980650-4DFE-4272-9C89-7EFB1E64A95D}" presName="Name37" presStyleLbl="parChTrans1D4" presStyleIdx="1" presStyleCnt="2"/>
      <dgm:spPr/>
      <dgm:t>
        <a:bodyPr/>
        <a:lstStyle/>
        <a:p>
          <a:endParaRPr lang="es-ES"/>
        </a:p>
      </dgm:t>
    </dgm:pt>
    <dgm:pt modelId="{6D9633F8-12FF-42EC-A494-AE4EABE29107}" type="pres">
      <dgm:prSet presAssocID="{609C271A-F3EE-43F3-90C6-6CB333091BFA}" presName="hierRoot2" presStyleCnt="0">
        <dgm:presLayoutVars>
          <dgm:hierBranch val="init"/>
        </dgm:presLayoutVars>
      </dgm:prSet>
      <dgm:spPr/>
    </dgm:pt>
    <dgm:pt modelId="{3F889FA0-9E44-4B7A-A755-80DC76BBF1CB}" type="pres">
      <dgm:prSet presAssocID="{609C271A-F3EE-43F3-90C6-6CB333091BFA}" presName="rootComposite" presStyleCnt="0"/>
      <dgm:spPr/>
    </dgm:pt>
    <dgm:pt modelId="{1D3AFD36-04D7-4EB7-B507-6CE25FDC837B}" type="pres">
      <dgm:prSet presAssocID="{609C271A-F3EE-43F3-90C6-6CB333091BFA}" presName="rootText" presStyleLbl="node4" presStyleIdx="1" presStyleCnt="2" custScaleX="255133" custScaleY="157924" custLinFactX="-100000" custLinFactNeighborX="-101555" custLinFactNeighborY="-2636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80985F6-F475-42BA-8F7C-10A972F1E95E}" type="pres">
      <dgm:prSet presAssocID="{609C271A-F3EE-43F3-90C6-6CB333091BFA}" presName="rootConnector" presStyleLbl="node4" presStyleIdx="1" presStyleCnt="2"/>
      <dgm:spPr/>
      <dgm:t>
        <a:bodyPr/>
        <a:lstStyle/>
        <a:p>
          <a:endParaRPr lang="es-ES"/>
        </a:p>
      </dgm:t>
    </dgm:pt>
    <dgm:pt modelId="{B3B90B96-CC71-4D19-8B92-B2338F93B162}" type="pres">
      <dgm:prSet presAssocID="{609C271A-F3EE-43F3-90C6-6CB333091BFA}" presName="hierChild4" presStyleCnt="0"/>
      <dgm:spPr/>
    </dgm:pt>
    <dgm:pt modelId="{CCA4F040-AD61-4D12-B8F9-76410542A23B}" type="pres">
      <dgm:prSet presAssocID="{609C271A-F3EE-43F3-90C6-6CB333091BFA}" presName="hierChild5" presStyleCnt="0"/>
      <dgm:spPr/>
    </dgm:pt>
    <dgm:pt modelId="{8254D11D-FD5F-435A-945C-9E9A23B523D8}" type="pres">
      <dgm:prSet presAssocID="{81FE277F-A9E9-485C-98BF-105011DBE866}" presName="hierChild5" presStyleCnt="0"/>
      <dgm:spPr/>
    </dgm:pt>
    <dgm:pt modelId="{3051A861-09D5-4C97-B996-D1E8E4F8FD19}" type="pres">
      <dgm:prSet presAssocID="{B3DF7BCC-F5BD-4844-AF8F-32D58174B326}" presName="hierChild7" presStyleCnt="0"/>
      <dgm:spPr/>
    </dgm:pt>
  </dgm:ptLst>
  <dgm:cxnLst>
    <dgm:cxn modelId="{C6D7E128-1DEF-440C-B6C7-9A3369F705A1}" srcId="{42117796-8848-4CE9-BE99-94439D4CDAD4}" destId="{8C113ACE-A2A1-40AF-ACA3-DA4093586D95}" srcOrd="0" destOrd="0" parTransId="{F4FF5D9E-18D4-4125-9FFD-D8959C2866A6}" sibTransId="{7B97AE25-F5EA-40E5-827F-86D23CD2AC8B}"/>
    <dgm:cxn modelId="{B8E4F993-071C-4C95-B05F-A047A756D15F}" type="presOf" srcId="{81FE277F-A9E9-485C-98BF-105011DBE866}" destId="{92623ED0-A04B-4C74-A54D-5E32DF4BA78D}" srcOrd="0" destOrd="0" presId="urn:microsoft.com/office/officeart/2005/8/layout/orgChart1"/>
    <dgm:cxn modelId="{D23F00B9-BB4D-4D44-8479-E8451E7B265D}" type="presOf" srcId="{50524292-155A-4DCF-BC36-2038B1D08534}" destId="{A52A43A2-F601-48C6-8CD1-DA42FD76EB39}" srcOrd="0" destOrd="0" presId="urn:microsoft.com/office/officeart/2005/8/layout/orgChart1"/>
    <dgm:cxn modelId="{E430C137-0844-4FB9-BAB2-20EA60F1CA36}" type="presOf" srcId="{8C113ACE-A2A1-40AF-ACA3-DA4093586D95}" destId="{01392043-3CCE-4137-818C-000C6C202B1A}" srcOrd="1" destOrd="0" presId="urn:microsoft.com/office/officeart/2005/8/layout/orgChart1"/>
    <dgm:cxn modelId="{817E9DBE-FF12-4C4E-BDE5-B53709CA4111}" type="presOf" srcId="{B3DF7BCC-F5BD-4844-AF8F-32D58174B326}" destId="{286CA469-229C-4748-8348-B5C4B082D37B}" srcOrd="0" destOrd="0" presId="urn:microsoft.com/office/officeart/2005/8/layout/orgChart1"/>
    <dgm:cxn modelId="{B8F3965F-09FF-463F-8227-49CCC1D697AA}" type="presOf" srcId="{33585AC7-3054-4B3A-BCB3-D5411A590EC6}" destId="{38F10229-CFF6-4DCA-805C-53B06FF30ADC}" srcOrd="0" destOrd="0" presId="urn:microsoft.com/office/officeart/2005/8/layout/orgChart1"/>
    <dgm:cxn modelId="{103F81F1-EEF1-4574-B7A8-55809AEA86A3}" type="presOf" srcId="{609C271A-F3EE-43F3-90C6-6CB333091BFA}" destId="{380985F6-F475-42BA-8F7C-10A972F1E95E}" srcOrd="1" destOrd="0" presId="urn:microsoft.com/office/officeart/2005/8/layout/orgChart1"/>
    <dgm:cxn modelId="{36C89015-3A6F-4CEA-A8F4-825EC02B9DC4}" srcId="{B3DF7BCC-F5BD-4844-AF8F-32D58174B326}" destId="{9945E3BB-67E0-489C-869C-6103581C6F7A}" srcOrd="0" destOrd="0" parTransId="{045BC781-E687-4515-9EC2-965F3EA413EE}" sibTransId="{C3D2E17A-5A28-48BB-92FE-86D87490BF8E}"/>
    <dgm:cxn modelId="{10F7A274-A4B7-4608-9B61-EBECF672B5CF}" type="presOf" srcId="{1B209852-1E6A-41EE-ACBE-CE804111BBB2}" destId="{88689F70-7770-451D-AD95-D251007AE085}" srcOrd="0" destOrd="0" presId="urn:microsoft.com/office/officeart/2005/8/layout/orgChart1"/>
    <dgm:cxn modelId="{F9F45101-3FE0-435C-B871-B50158E6D5B4}" type="presOf" srcId="{9945E3BB-67E0-489C-869C-6103581C6F7A}" destId="{C77509E6-7EC9-453C-9C8C-923866F3DE96}" srcOrd="0" destOrd="0" presId="urn:microsoft.com/office/officeart/2005/8/layout/orgChart1"/>
    <dgm:cxn modelId="{036B13BB-3681-4DCD-AA94-908BB46AE2D6}" type="presOf" srcId="{01C885C5-CDEC-4B54-B354-5A2345D6220C}" destId="{6C9FCA2C-5866-4329-9D8A-503C9F916792}" srcOrd="0" destOrd="0" presId="urn:microsoft.com/office/officeart/2005/8/layout/orgChart1"/>
    <dgm:cxn modelId="{43829B4B-9770-43A6-939E-BC0D305217B4}" type="presOf" srcId="{045BC781-E687-4515-9EC2-965F3EA413EE}" destId="{7B7DF2E9-3F16-49F9-A7B9-C5CA124FA914}" srcOrd="0" destOrd="0" presId="urn:microsoft.com/office/officeart/2005/8/layout/orgChart1"/>
    <dgm:cxn modelId="{6BF65809-DAE6-4983-8D59-0DCDD39A4AB8}" srcId="{1B209852-1E6A-41EE-ACBE-CE804111BBB2}" destId="{B3DF7BCC-F5BD-4844-AF8F-32D58174B326}" srcOrd="0" destOrd="0" parTransId="{01C885C5-CDEC-4B54-B354-5A2345D6220C}" sibTransId="{150F0B86-B574-4E86-9BCF-BD8DD71101E2}"/>
    <dgm:cxn modelId="{2D028607-F09E-4739-B7F8-3EB7A2BE3429}" type="presOf" srcId="{26BFFCEF-E009-4923-881A-9F088617898F}" destId="{2043F6CC-886A-4025-9CFA-00BE5D51336A}" srcOrd="1" destOrd="0" presId="urn:microsoft.com/office/officeart/2005/8/layout/orgChart1"/>
    <dgm:cxn modelId="{F9C32CEC-45F0-4C50-B3E4-058FA3651002}" srcId="{B3DF7BCC-F5BD-4844-AF8F-32D58174B326}" destId="{81FE277F-A9E9-485C-98BF-105011DBE866}" srcOrd="2" destOrd="0" parTransId="{D55D05C3-ED3C-45AD-94A9-70B2B562F9D7}" sibTransId="{7DBF29FE-3A41-45FE-8B9D-D918FC373483}"/>
    <dgm:cxn modelId="{DE53E43D-52F2-4B42-8971-C3C3D8ED7F84}" type="presOf" srcId="{1B209852-1E6A-41EE-ACBE-CE804111BBB2}" destId="{D9E623FD-F7BD-4628-A0D0-855201120009}" srcOrd="1" destOrd="0" presId="urn:microsoft.com/office/officeart/2005/8/layout/orgChart1"/>
    <dgm:cxn modelId="{3CE4B000-8507-4BF9-A449-031A9914A538}" type="presOf" srcId="{26BFFCEF-E009-4923-881A-9F088617898F}" destId="{BFEE88BE-4935-4083-B2CD-3D6822131A5D}" srcOrd="0" destOrd="0" presId="urn:microsoft.com/office/officeart/2005/8/layout/orgChart1"/>
    <dgm:cxn modelId="{69F1AEA3-98FE-43B3-BB64-717516A5A57A}" type="presOf" srcId="{609C271A-F3EE-43F3-90C6-6CB333091BFA}" destId="{1D3AFD36-04D7-4EB7-B507-6CE25FDC837B}" srcOrd="0" destOrd="0" presId="urn:microsoft.com/office/officeart/2005/8/layout/orgChart1"/>
    <dgm:cxn modelId="{685C8533-CA4B-4102-B09E-E2EE07A5DADB}" srcId="{81FE277F-A9E9-485C-98BF-105011DBE866}" destId="{609C271A-F3EE-43F3-90C6-6CB333091BFA}" srcOrd="1" destOrd="0" parTransId="{32980650-4DFE-4272-9C89-7EFB1E64A95D}" sibTransId="{A64875E6-3AB3-4936-BF0E-1925E8C4A7F6}"/>
    <dgm:cxn modelId="{7416A94F-0FB0-4AAB-ADA9-500C7991BB0B}" type="presOf" srcId="{B3DF7BCC-F5BD-4844-AF8F-32D58174B326}" destId="{3C4B26FF-9EC2-4119-995A-9728A164A685}" srcOrd="1" destOrd="0" presId="urn:microsoft.com/office/officeart/2005/8/layout/orgChart1"/>
    <dgm:cxn modelId="{A320EFDF-C21A-4C70-8EFE-AA6E20BC37EC}" type="presOf" srcId="{32980650-4DFE-4272-9C89-7EFB1E64A95D}" destId="{8196AEBB-93C3-4702-B5A3-79E9384596DB}" srcOrd="0" destOrd="0" presId="urn:microsoft.com/office/officeart/2005/8/layout/orgChart1"/>
    <dgm:cxn modelId="{18EFF76E-8DD9-4776-9639-3661A8290A30}" srcId="{42117796-8848-4CE9-BE99-94439D4CDAD4}" destId="{1B209852-1E6A-41EE-ACBE-CE804111BBB2}" srcOrd="1" destOrd="0" parTransId="{0FEAB695-895D-4B2D-A931-50C6961474E5}" sibTransId="{41419F5D-244B-4254-A369-59B55304C5B0}"/>
    <dgm:cxn modelId="{B7F422EB-5178-470B-98A2-C0E38648D5D3}" type="presOf" srcId="{42117796-8848-4CE9-BE99-94439D4CDAD4}" destId="{A47819FF-CA7D-4604-8C9F-FD4536AC8CA3}" srcOrd="0" destOrd="0" presId="urn:microsoft.com/office/officeart/2005/8/layout/orgChart1"/>
    <dgm:cxn modelId="{F624C1BE-DFDF-48E3-AD28-81F8E14C21D5}" type="presOf" srcId="{90CF8063-BE24-4DD7-9BA3-26A0B53D8305}" destId="{75987497-9E47-47D9-8C30-4AC921DCD68D}" srcOrd="0" destOrd="0" presId="urn:microsoft.com/office/officeart/2005/8/layout/orgChart1"/>
    <dgm:cxn modelId="{31850663-BA67-445D-BB16-2EF98F21984F}" type="presOf" srcId="{9945E3BB-67E0-489C-869C-6103581C6F7A}" destId="{2CFD3CAF-FBB1-4476-97EB-621551DDCC4D}" srcOrd="1" destOrd="0" presId="urn:microsoft.com/office/officeart/2005/8/layout/orgChart1"/>
    <dgm:cxn modelId="{A9FA7F92-0804-4DD7-B0C3-B1FC9EDE2815}" srcId="{B3DF7BCC-F5BD-4844-AF8F-32D58174B326}" destId="{26BFFCEF-E009-4923-881A-9F088617898F}" srcOrd="1" destOrd="0" parTransId="{50524292-155A-4DCF-BC36-2038B1D08534}" sibTransId="{1067BDD4-A938-4F6C-A4DC-134A86329C39}"/>
    <dgm:cxn modelId="{9637EB31-C981-4FB3-9997-138E91705F6B}" type="presOf" srcId="{8C113ACE-A2A1-40AF-ACA3-DA4093586D95}" destId="{B3B613C3-B0D0-4320-A3C2-EC0FA9F80F49}" srcOrd="0" destOrd="0" presId="urn:microsoft.com/office/officeart/2005/8/layout/orgChart1"/>
    <dgm:cxn modelId="{5948AE91-4DFE-4D3B-95A4-5262964A6C13}" type="presOf" srcId="{81FE277F-A9E9-485C-98BF-105011DBE866}" destId="{F82EDB63-8732-49F6-8534-29638A04AC07}" srcOrd="1" destOrd="0" presId="urn:microsoft.com/office/officeart/2005/8/layout/orgChart1"/>
    <dgm:cxn modelId="{99D787A8-7C8E-40F2-87B4-0BD2D7FD9820}" type="presOf" srcId="{90CF8063-BE24-4DD7-9BA3-26A0B53D8305}" destId="{54353DF2-EEE6-48EA-BEEC-29A2ABD22581}" srcOrd="1" destOrd="0" presId="urn:microsoft.com/office/officeart/2005/8/layout/orgChart1"/>
    <dgm:cxn modelId="{662ED442-077F-41AA-9C69-FE4626677958}" srcId="{81FE277F-A9E9-485C-98BF-105011DBE866}" destId="{90CF8063-BE24-4DD7-9BA3-26A0B53D8305}" srcOrd="0" destOrd="0" parTransId="{33585AC7-3054-4B3A-BCB3-D5411A590EC6}" sibTransId="{567D91AC-8E8E-4458-A2BC-932D57595FF8}"/>
    <dgm:cxn modelId="{70B40240-AA8B-4E35-8DC2-BFC52303EDD4}" type="presOf" srcId="{D55D05C3-ED3C-45AD-94A9-70B2B562F9D7}" destId="{96146A0E-79E9-4537-AC37-F420AA9A8A53}" srcOrd="0" destOrd="0" presId="urn:microsoft.com/office/officeart/2005/8/layout/orgChart1"/>
    <dgm:cxn modelId="{39B4A96A-6A54-482F-9F75-459D69DCF1E4}" type="presParOf" srcId="{A47819FF-CA7D-4604-8C9F-FD4536AC8CA3}" destId="{AAB77A7D-88AA-473A-85E9-AB63A3976FBD}" srcOrd="0" destOrd="0" presId="urn:microsoft.com/office/officeart/2005/8/layout/orgChart1"/>
    <dgm:cxn modelId="{E131CCFB-11C4-4CF8-A1AE-34414342CC2F}" type="presParOf" srcId="{AAB77A7D-88AA-473A-85E9-AB63A3976FBD}" destId="{A2571D91-4625-4ACA-BC4E-7FE455B5D9EC}" srcOrd="0" destOrd="0" presId="urn:microsoft.com/office/officeart/2005/8/layout/orgChart1"/>
    <dgm:cxn modelId="{16CFCC27-F16E-4CA8-9CE8-4D831B7F9269}" type="presParOf" srcId="{A2571D91-4625-4ACA-BC4E-7FE455B5D9EC}" destId="{B3B613C3-B0D0-4320-A3C2-EC0FA9F80F49}" srcOrd="0" destOrd="0" presId="urn:microsoft.com/office/officeart/2005/8/layout/orgChart1"/>
    <dgm:cxn modelId="{88138A6C-BCC5-4137-A7C2-89C32314B170}" type="presParOf" srcId="{A2571D91-4625-4ACA-BC4E-7FE455B5D9EC}" destId="{01392043-3CCE-4137-818C-000C6C202B1A}" srcOrd="1" destOrd="0" presId="urn:microsoft.com/office/officeart/2005/8/layout/orgChart1"/>
    <dgm:cxn modelId="{0E9A7E7C-05D3-4CBF-B532-D907A8AB080C}" type="presParOf" srcId="{AAB77A7D-88AA-473A-85E9-AB63A3976FBD}" destId="{F54E6D97-2E74-4CFE-95D4-A5C1A2D90759}" srcOrd="1" destOrd="0" presId="urn:microsoft.com/office/officeart/2005/8/layout/orgChart1"/>
    <dgm:cxn modelId="{3E31F711-509E-493D-A836-ED741D9E6754}" type="presParOf" srcId="{AAB77A7D-88AA-473A-85E9-AB63A3976FBD}" destId="{871CCDEF-B490-47BC-9BFB-4A69FF416994}" srcOrd="2" destOrd="0" presId="urn:microsoft.com/office/officeart/2005/8/layout/orgChart1"/>
    <dgm:cxn modelId="{A47857D2-3693-4987-9E21-FCC50637C992}" type="presParOf" srcId="{A47819FF-CA7D-4604-8C9F-FD4536AC8CA3}" destId="{FEABEEFE-9093-4089-90B7-699E4D28100D}" srcOrd="1" destOrd="0" presId="urn:microsoft.com/office/officeart/2005/8/layout/orgChart1"/>
    <dgm:cxn modelId="{03A54BE2-6D64-4AE0-A4F6-79E9684D2D96}" type="presParOf" srcId="{FEABEEFE-9093-4089-90B7-699E4D28100D}" destId="{5C60A7D8-A2DD-451A-92A0-E0ED0CC54B24}" srcOrd="0" destOrd="0" presId="urn:microsoft.com/office/officeart/2005/8/layout/orgChart1"/>
    <dgm:cxn modelId="{1EF686B5-CB79-4D2B-8808-4B53071B4ACF}" type="presParOf" srcId="{5C60A7D8-A2DD-451A-92A0-E0ED0CC54B24}" destId="{88689F70-7770-451D-AD95-D251007AE085}" srcOrd="0" destOrd="0" presId="urn:microsoft.com/office/officeart/2005/8/layout/orgChart1"/>
    <dgm:cxn modelId="{D7A1FDE9-B93C-46AA-A7DF-FD7FA73B3660}" type="presParOf" srcId="{5C60A7D8-A2DD-451A-92A0-E0ED0CC54B24}" destId="{D9E623FD-F7BD-4628-A0D0-855201120009}" srcOrd="1" destOrd="0" presId="urn:microsoft.com/office/officeart/2005/8/layout/orgChart1"/>
    <dgm:cxn modelId="{28598DC9-CAC9-4432-95D0-4CCDAD88FA95}" type="presParOf" srcId="{FEABEEFE-9093-4089-90B7-699E4D28100D}" destId="{FC2A47A9-BBB3-4B9A-9D28-B57E177F798B}" srcOrd="1" destOrd="0" presId="urn:microsoft.com/office/officeart/2005/8/layout/orgChart1"/>
    <dgm:cxn modelId="{4AB5F028-4B27-4225-99B6-E57936F5115D}" type="presParOf" srcId="{FEABEEFE-9093-4089-90B7-699E4D28100D}" destId="{1920B347-3E0C-4D28-99F9-A351600A1482}" srcOrd="2" destOrd="0" presId="urn:microsoft.com/office/officeart/2005/8/layout/orgChart1"/>
    <dgm:cxn modelId="{1DC86685-D144-4D40-B638-2758BCEB458E}" type="presParOf" srcId="{1920B347-3E0C-4D28-99F9-A351600A1482}" destId="{6C9FCA2C-5866-4329-9D8A-503C9F916792}" srcOrd="0" destOrd="0" presId="urn:microsoft.com/office/officeart/2005/8/layout/orgChart1"/>
    <dgm:cxn modelId="{9536DDA5-09A0-4347-8F2B-DCBB912A8CCB}" type="presParOf" srcId="{1920B347-3E0C-4D28-99F9-A351600A1482}" destId="{F902ADC6-A382-4451-B9AC-EEE5B5F0F38F}" srcOrd="1" destOrd="0" presId="urn:microsoft.com/office/officeart/2005/8/layout/orgChart1"/>
    <dgm:cxn modelId="{7F2AAD79-52EB-4696-AB5A-1CC6BA341E95}" type="presParOf" srcId="{F902ADC6-A382-4451-B9AC-EEE5B5F0F38F}" destId="{CB5B0CB1-58A5-451E-B3BA-8FAFD20FF6F3}" srcOrd="0" destOrd="0" presId="urn:microsoft.com/office/officeart/2005/8/layout/orgChart1"/>
    <dgm:cxn modelId="{AD8CB692-4FE4-4DFB-968C-5C424EBEA0E7}" type="presParOf" srcId="{CB5B0CB1-58A5-451E-B3BA-8FAFD20FF6F3}" destId="{286CA469-229C-4748-8348-B5C4B082D37B}" srcOrd="0" destOrd="0" presId="urn:microsoft.com/office/officeart/2005/8/layout/orgChart1"/>
    <dgm:cxn modelId="{54BB8E63-DAB4-4B23-954D-4CDE3D2CDDD8}" type="presParOf" srcId="{CB5B0CB1-58A5-451E-B3BA-8FAFD20FF6F3}" destId="{3C4B26FF-9EC2-4119-995A-9728A164A685}" srcOrd="1" destOrd="0" presId="urn:microsoft.com/office/officeart/2005/8/layout/orgChart1"/>
    <dgm:cxn modelId="{84015776-132E-4C4F-95B5-FC1DA6C5F6F2}" type="presParOf" srcId="{F902ADC6-A382-4451-B9AC-EEE5B5F0F38F}" destId="{93818953-49AD-4B76-8E1E-2617231697FE}" srcOrd="1" destOrd="0" presId="urn:microsoft.com/office/officeart/2005/8/layout/orgChart1"/>
    <dgm:cxn modelId="{6881673C-8395-4848-AF3F-50917DBCDB2F}" type="presParOf" srcId="{93818953-49AD-4B76-8E1E-2617231697FE}" destId="{7B7DF2E9-3F16-49F9-A7B9-C5CA124FA914}" srcOrd="0" destOrd="0" presId="urn:microsoft.com/office/officeart/2005/8/layout/orgChart1"/>
    <dgm:cxn modelId="{5321D826-09D5-4E23-BE58-7FFDAF58A822}" type="presParOf" srcId="{93818953-49AD-4B76-8E1E-2617231697FE}" destId="{300E51D5-7BE8-4DE4-96F5-4D84BE276189}" srcOrd="1" destOrd="0" presId="urn:microsoft.com/office/officeart/2005/8/layout/orgChart1"/>
    <dgm:cxn modelId="{0B356599-E075-414D-8172-918A383AEDAF}" type="presParOf" srcId="{300E51D5-7BE8-4DE4-96F5-4D84BE276189}" destId="{C6347BD4-BBB0-43D1-95C0-92AF8846CC5B}" srcOrd="0" destOrd="0" presId="urn:microsoft.com/office/officeart/2005/8/layout/orgChart1"/>
    <dgm:cxn modelId="{33645304-4FBE-4D5F-AAE9-D33D6573D326}" type="presParOf" srcId="{C6347BD4-BBB0-43D1-95C0-92AF8846CC5B}" destId="{C77509E6-7EC9-453C-9C8C-923866F3DE96}" srcOrd="0" destOrd="0" presId="urn:microsoft.com/office/officeart/2005/8/layout/orgChart1"/>
    <dgm:cxn modelId="{C94D8265-CC41-4666-AF08-2C259FB364A0}" type="presParOf" srcId="{C6347BD4-BBB0-43D1-95C0-92AF8846CC5B}" destId="{2CFD3CAF-FBB1-4476-97EB-621551DDCC4D}" srcOrd="1" destOrd="0" presId="urn:microsoft.com/office/officeart/2005/8/layout/orgChart1"/>
    <dgm:cxn modelId="{4328445D-840F-413C-9984-EC90E0E1E99D}" type="presParOf" srcId="{300E51D5-7BE8-4DE4-96F5-4D84BE276189}" destId="{D09B48D0-5501-43DF-94AF-013B8013266A}" srcOrd="1" destOrd="0" presId="urn:microsoft.com/office/officeart/2005/8/layout/orgChart1"/>
    <dgm:cxn modelId="{3CB8E93A-0BD2-43D6-94C0-D43EC287046C}" type="presParOf" srcId="{300E51D5-7BE8-4DE4-96F5-4D84BE276189}" destId="{C4FCA49B-63D5-4817-AD3B-C450AB87E993}" srcOrd="2" destOrd="0" presId="urn:microsoft.com/office/officeart/2005/8/layout/orgChart1"/>
    <dgm:cxn modelId="{DDBC2D6F-FFF2-46B6-8D9A-3296DBC81A2C}" type="presParOf" srcId="{93818953-49AD-4B76-8E1E-2617231697FE}" destId="{A52A43A2-F601-48C6-8CD1-DA42FD76EB39}" srcOrd="2" destOrd="0" presId="urn:microsoft.com/office/officeart/2005/8/layout/orgChart1"/>
    <dgm:cxn modelId="{D5746743-CE78-4C7A-B56D-CF5337916EA4}" type="presParOf" srcId="{93818953-49AD-4B76-8E1E-2617231697FE}" destId="{9D87A5DA-43A9-4E6A-9ABB-EBF376E0FCA2}" srcOrd="3" destOrd="0" presId="urn:microsoft.com/office/officeart/2005/8/layout/orgChart1"/>
    <dgm:cxn modelId="{4D4A6D96-F5D8-427C-BFC3-625F3893F64E}" type="presParOf" srcId="{9D87A5DA-43A9-4E6A-9ABB-EBF376E0FCA2}" destId="{F801D7D8-D516-4B8D-86F2-D555DF932EF3}" srcOrd="0" destOrd="0" presId="urn:microsoft.com/office/officeart/2005/8/layout/orgChart1"/>
    <dgm:cxn modelId="{4BB8AC93-4D92-4330-998E-B176016A7469}" type="presParOf" srcId="{F801D7D8-D516-4B8D-86F2-D555DF932EF3}" destId="{BFEE88BE-4935-4083-B2CD-3D6822131A5D}" srcOrd="0" destOrd="0" presId="urn:microsoft.com/office/officeart/2005/8/layout/orgChart1"/>
    <dgm:cxn modelId="{09B92E42-4A23-49B5-A2ED-6330638FB42C}" type="presParOf" srcId="{F801D7D8-D516-4B8D-86F2-D555DF932EF3}" destId="{2043F6CC-886A-4025-9CFA-00BE5D51336A}" srcOrd="1" destOrd="0" presId="urn:microsoft.com/office/officeart/2005/8/layout/orgChart1"/>
    <dgm:cxn modelId="{2FD269E6-761B-41ED-AC8C-8369B552C4F0}" type="presParOf" srcId="{9D87A5DA-43A9-4E6A-9ABB-EBF376E0FCA2}" destId="{437018F4-97B6-4381-B89A-05E22C6CC8F3}" srcOrd="1" destOrd="0" presId="urn:microsoft.com/office/officeart/2005/8/layout/orgChart1"/>
    <dgm:cxn modelId="{F7366CF7-E793-488F-A3F7-CBAC3D7633DC}" type="presParOf" srcId="{9D87A5DA-43A9-4E6A-9ABB-EBF376E0FCA2}" destId="{E52E01A5-2634-49CC-A3F8-818B8FB8B923}" srcOrd="2" destOrd="0" presId="urn:microsoft.com/office/officeart/2005/8/layout/orgChart1"/>
    <dgm:cxn modelId="{7499F01F-9324-4FE3-A22B-6021E851C841}" type="presParOf" srcId="{93818953-49AD-4B76-8E1E-2617231697FE}" destId="{96146A0E-79E9-4537-AC37-F420AA9A8A53}" srcOrd="4" destOrd="0" presId="urn:microsoft.com/office/officeart/2005/8/layout/orgChart1"/>
    <dgm:cxn modelId="{6FCE5B28-0473-40C1-8309-E5F184A3F51D}" type="presParOf" srcId="{93818953-49AD-4B76-8E1E-2617231697FE}" destId="{48443E98-85C1-47D5-BA2B-E476F2676CB0}" srcOrd="5" destOrd="0" presId="urn:microsoft.com/office/officeart/2005/8/layout/orgChart1"/>
    <dgm:cxn modelId="{D8BDA108-E4AA-493C-A4D7-827D4A9B6D34}" type="presParOf" srcId="{48443E98-85C1-47D5-BA2B-E476F2676CB0}" destId="{C6DF7716-2EB4-4F0E-9FE7-2B49AEBE88C0}" srcOrd="0" destOrd="0" presId="urn:microsoft.com/office/officeart/2005/8/layout/orgChart1"/>
    <dgm:cxn modelId="{223D4718-AFDB-4BA0-80DE-6A80CB86B5F7}" type="presParOf" srcId="{C6DF7716-2EB4-4F0E-9FE7-2B49AEBE88C0}" destId="{92623ED0-A04B-4C74-A54D-5E32DF4BA78D}" srcOrd="0" destOrd="0" presId="urn:microsoft.com/office/officeart/2005/8/layout/orgChart1"/>
    <dgm:cxn modelId="{425B9C80-EEA0-40C2-B307-BAF7B770DBCF}" type="presParOf" srcId="{C6DF7716-2EB4-4F0E-9FE7-2B49AEBE88C0}" destId="{F82EDB63-8732-49F6-8534-29638A04AC07}" srcOrd="1" destOrd="0" presId="urn:microsoft.com/office/officeart/2005/8/layout/orgChart1"/>
    <dgm:cxn modelId="{B6A8CF05-1F33-4D4C-B0DB-E6F77CE47D23}" type="presParOf" srcId="{48443E98-85C1-47D5-BA2B-E476F2676CB0}" destId="{7CB921B4-B7AD-4BC5-AA25-27CA93BCDFE1}" srcOrd="1" destOrd="0" presId="urn:microsoft.com/office/officeart/2005/8/layout/orgChart1"/>
    <dgm:cxn modelId="{767C83CB-8EC0-4940-B6C7-F089EFD32EF8}" type="presParOf" srcId="{7CB921B4-B7AD-4BC5-AA25-27CA93BCDFE1}" destId="{38F10229-CFF6-4DCA-805C-53B06FF30ADC}" srcOrd="0" destOrd="0" presId="urn:microsoft.com/office/officeart/2005/8/layout/orgChart1"/>
    <dgm:cxn modelId="{592E22B3-887A-45A2-AD9F-8FC5919274D5}" type="presParOf" srcId="{7CB921B4-B7AD-4BC5-AA25-27CA93BCDFE1}" destId="{879D79C6-B316-4040-BEE2-C3A6E2D378A0}" srcOrd="1" destOrd="0" presId="urn:microsoft.com/office/officeart/2005/8/layout/orgChart1"/>
    <dgm:cxn modelId="{48A02537-B265-477C-B05A-0A2317E6E60E}" type="presParOf" srcId="{879D79C6-B316-4040-BEE2-C3A6E2D378A0}" destId="{E1A43C5B-76EF-4A1F-BDBF-9BEFBAC6C695}" srcOrd="0" destOrd="0" presId="urn:microsoft.com/office/officeart/2005/8/layout/orgChart1"/>
    <dgm:cxn modelId="{79814CA9-608E-4E2B-BDC3-0A282194B81D}" type="presParOf" srcId="{E1A43C5B-76EF-4A1F-BDBF-9BEFBAC6C695}" destId="{75987497-9E47-47D9-8C30-4AC921DCD68D}" srcOrd="0" destOrd="0" presId="urn:microsoft.com/office/officeart/2005/8/layout/orgChart1"/>
    <dgm:cxn modelId="{4B7DAC46-83B0-402A-B7F6-BF4BEDC82AD2}" type="presParOf" srcId="{E1A43C5B-76EF-4A1F-BDBF-9BEFBAC6C695}" destId="{54353DF2-EEE6-48EA-BEEC-29A2ABD22581}" srcOrd="1" destOrd="0" presId="urn:microsoft.com/office/officeart/2005/8/layout/orgChart1"/>
    <dgm:cxn modelId="{0DC51045-D018-4484-9D26-25F817437294}" type="presParOf" srcId="{879D79C6-B316-4040-BEE2-C3A6E2D378A0}" destId="{62F9023C-9CDB-4139-A658-33CB3CF8E08F}" srcOrd="1" destOrd="0" presId="urn:microsoft.com/office/officeart/2005/8/layout/orgChart1"/>
    <dgm:cxn modelId="{EA4203EC-3429-4A5D-B7CE-7B9B63DFDACD}" type="presParOf" srcId="{879D79C6-B316-4040-BEE2-C3A6E2D378A0}" destId="{71432359-961B-4AF6-9162-E477E1CD7ED8}" srcOrd="2" destOrd="0" presId="urn:microsoft.com/office/officeart/2005/8/layout/orgChart1"/>
    <dgm:cxn modelId="{1D2ABA93-55C2-486D-B105-56755CC1E3DF}" type="presParOf" srcId="{7CB921B4-B7AD-4BC5-AA25-27CA93BCDFE1}" destId="{8196AEBB-93C3-4702-B5A3-79E9384596DB}" srcOrd="2" destOrd="0" presId="urn:microsoft.com/office/officeart/2005/8/layout/orgChart1"/>
    <dgm:cxn modelId="{5E412A22-674E-4044-A39B-4B5C28F360E9}" type="presParOf" srcId="{7CB921B4-B7AD-4BC5-AA25-27CA93BCDFE1}" destId="{6D9633F8-12FF-42EC-A494-AE4EABE29107}" srcOrd="3" destOrd="0" presId="urn:microsoft.com/office/officeart/2005/8/layout/orgChart1"/>
    <dgm:cxn modelId="{21C0D045-3D77-419E-9917-4736ADEFDA3A}" type="presParOf" srcId="{6D9633F8-12FF-42EC-A494-AE4EABE29107}" destId="{3F889FA0-9E44-4B7A-A755-80DC76BBF1CB}" srcOrd="0" destOrd="0" presId="urn:microsoft.com/office/officeart/2005/8/layout/orgChart1"/>
    <dgm:cxn modelId="{580940B2-F051-44C7-BEA7-CFDB40020984}" type="presParOf" srcId="{3F889FA0-9E44-4B7A-A755-80DC76BBF1CB}" destId="{1D3AFD36-04D7-4EB7-B507-6CE25FDC837B}" srcOrd="0" destOrd="0" presId="urn:microsoft.com/office/officeart/2005/8/layout/orgChart1"/>
    <dgm:cxn modelId="{D9C47BD4-C01E-41AB-A841-3A5E4DBE3F27}" type="presParOf" srcId="{3F889FA0-9E44-4B7A-A755-80DC76BBF1CB}" destId="{380985F6-F475-42BA-8F7C-10A972F1E95E}" srcOrd="1" destOrd="0" presId="urn:microsoft.com/office/officeart/2005/8/layout/orgChart1"/>
    <dgm:cxn modelId="{DF721EC1-E36F-4EBE-B042-5436B4806037}" type="presParOf" srcId="{6D9633F8-12FF-42EC-A494-AE4EABE29107}" destId="{B3B90B96-CC71-4D19-8B92-B2338F93B162}" srcOrd="1" destOrd="0" presId="urn:microsoft.com/office/officeart/2005/8/layout/orgChart1"/>
    <dgm:cxn modelId="{80416831-3EE2-4477-9D68-4BF80E40C351}" type="presParOf" srcId="{6D9633F8-12FF-42EC-A494-AE4EABE29107}" destId="{CCA4F040-AD61-4D12-B8F9-76410542A23B}" srcOrd="2" destOrd="0" presId="urn:microsoft.com/office/officeart/2005/8/layout/orgChart1"/>
    <dgm:cxn modelId="{B46E065A-2ED0-407D-B0B1-55A96A727C0D}" type="presParOf" srcId="{48443E98-85C1-47D5-BA2B-E476F2676CB0}" destId="{8254D11D-FD5F-435A-945C-9E9A23B523D8}" srcOrd="2" destOrd="0" presId="urn:microsoft.com/office/officeart/2005/8/layout/orgChart1"/>
    <dgm:cxn modelId="{FED28519-AE21-4D1B-B5FE-736DC53AC9BD}" type="presParOf" srcId="{F902ADC6-A382-4451-B9AC-EEE5B5F0F38F}" destId="{3051A861-09D5-4C97-B996-D1E8E4F8FD1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2117796-8848-4CE9-BE99-94439D4CDAD4}" type="doc">
      <dgm:prSet loTypeId="urn:microsoft.com/office/officeart/2005/8/layout/orgChart1" loCatId="hierarchy" qsTypeId="urn:microsoft.com/office/officeart/2005/8/quickstyle/simple1#3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8C113ACE-A2A1-40AF-ACA3-DA4093586D95}">
      <dgm:prSet phldrT="[Texto]" custT="1"/>
      <dgm:spPr/>
      <dgm:t>
        <a:bodyPr/>
        <a:lstStyle/>
        <a:p>
          <a:r>
            <a:rPr lang="es-ES" sz="1600" dirty="0" smtClean="0"/>
            <a:t>Se realizan más préstamos (a quienes viven a más de 100km)</a:t>
          </a:r>
          <a:endParaRPr lang="es-ES" sz="1600" dirty="0"/>
        </a:p>
      </dgm:t>
    </dgm:pt>
    <dgm:pt modelId="{F4FF5D9E-18D4-4125-9FFD-D8959C2866A6}" type="parTrans" cxnId="{C6D7E128-1DEF-440C-B6C7-9A3369F705A1}">
      <dgm:prSet/>
      <dgm:spPr/>
      <dgm:t>
        <a:bodyPr/>
        <a:lstStyle/>
        <a:p>
          <a:endParaRPr lang="es-ES" sz="2400"/>
        </a:p>
      </dgm:t>
    </dgm:pt>
    <dgm:pt modelId="{7B97AE25-F5EA-40E5-827F-86D23CD2AC8B}" type="sibTrans" cxnId="{C6D7E128-1DEF-440C-B6C7-9A3369F705A1}">
      <dgm:prSet/>
      <dgm:spPr/>
      <dgm:t>
        <a:bodyPr/>
        <a:lstStyle/>
        <a:p>
          <a:endParaRPr lang="es-ES" sz="2400"/>
        </a:p>
      </dgm:t>
    </dgm:pt>
    <dgm:pt modelId="{B3DF7BCC-F5BD-4844-AF8F-32D58174B326}" type="asst">
      <dgm:prSet phldrT="[Texto]" custT="1"/>
      <dgm:spPr/>
      <dgm:t>
        <a:bodyPr/>
        <a:lstStyle/>
        <a:p>
          <a:r>
            <a:rPr lang="es-ES" sz="2400" dirty="0" smtClean="0"/>
            <a:t>Incrementar la cantidad de usuarios docentes que concurren a la sala de lectura para utilizar los servicios de consulta in-situ.</a:t>
          </a:r>
          <a:endParaRPr lang="es-ES" sz="2400" dirty="0"/>
        </a:p>
      </dgm:t>
    </dgm:pt>
    <dgm:pt modelId="{01C885C5-CDEC-4B54-B354-5A2345D6220C}" type="parTrans" cxnId="{6BF65809-DAE6-4983-8D59-0DCDD39A4AB8}">
      <dgm:prSet/>
      <dgm:spPr>
        <a:ln>
          <a:noFill/>
        </a:ln>
      </dgm:spPr>
      <dgm:t>
        <a:bodyPr/>
        <a:lstStyle/>
        <a:p>
          <a:endParaRPr lang="es-ES" sz="2400"/>
        </a:p>
      </dgm:t>
    </dgm:pt>
    <dgm:pt modelId="{150F0B86-B574-4E86-9BCF-BD8DD71101E2}" type="sibTrans" cxnId="{6BF65809-DAE6-4983-8D59-0DCDD39A4AB8}">
      <dgm:prSet/>
      <dgm:spPr/>
      <dgm:t>
        <a:bodyPr/>
        <a:lstStyle/>
        <a:p>
          <a:endParaRPr lang="es-ES" sz="2400"/>
        </a:p>
      </dgm:t>
    </dgm:pt>
    <dgm:pt modelId="{9945E3BB-67E0-489C-869C-6103581C6F7A}">
      <dgm:prSet phldrT="[Texto]" custT="1"/>
      <dgm:spPr/>
      <dgm:t>
        <a:bodyPr/>
        <a:lstStyle/>
        <a:p>
          <a:r>
            <a:rPr lang="es-ES" sz="1600" dirty="0" smtClean="0"/>
            <a:t>Actualizar el material de lectura de las  salas de lectura para responder a los intereses ni necesidades de los docentes</a:t>
          </a:r>
          <a:endParaRPr lang="es-ES" sz="1600" dirty="0"/>
        </a:p>
      </dgm:t>
    </dgm:pt>
    <dgm:pt modelId="{045BC781-E687-4515-9EC2-965F3EA413EE}" type="parTrans" cxnId="{36C89015-3A6F-4CEA-A8F4-825EC02B9DC4}">
      <dgm:prSet/>
      <dgm:spPr>
        <a:ln w="38100">
          <a:solidFill>
            <a:srgbClr val="002060"/>
          </a:solidFill>
        </a:ln>
      </dgm:spPr>
      <dgm:t>
        <a:bodyPr/>
        <a:lstStyle/>
        <a:p>
          <a:endParaRPr lang="es-ES" sz="2400"/>
        </a:p>
      </dgm:t>
    </dgm:pt>
    <dgm:pt modelId="{C3D2E17A-5A28-48BB-92FE-86D87490BF8E}" type="sibTrans" cxnId="{36C89015-3A6F-4CEA-A8F4-825EC02B9DC4}">
      <dgm:prSet/>
      <dgm:spPr/>
      <dgm:t>
        <a:bodyPr/>
        <a:lstStyle/>
        <a:p>
          <a:endParaRPr lang="es-ES" sz="2400"/>
        </a:p>
      </dgm:t>
    </dgm:pt>
    <dgm:pt modelId="{26BFFCEF-E009-4923-881A-9F088617898F}">
      <dgm:prSet phldrT="[Texto]" custT="1"/>
      <dgm:spPr/>
      <dgm:t>
        <a:bodyPr/>
        <a:lstStyle/>
        <a:p>
          <a:r>
            <a:rPr lang="es-ES" sz="1600" dirty="0" smtClean="0"/>
            <a:t>Adecuar el horario de atención de las salas de lectura para ser compatible  con la jornada laboral de los docentes.</a:t>
          </a:r>
          <a:endParaRPr lang="es-ES" sz="1600" dirty="0"/>
        </a:p>
      </dgm:t>
    </dgm:pt>
    <dgm:pt modelId="{50524292-155A-4DCF-BC36-2038B1D08534}" type="parTrans" cxnId="{A9FA7F92-0804-4DD7-B0C3-B1FC9EDE2815}">
      <dgm:prSet/>
      <dgm:spPr>
        <a:ln w="38100">
          <a:solidFill>
            <a:srgbClr val="002060"/>
          </a:solidFill>
        </a:ln>
      </dgm:spPr>
      <dgm:t>
        <a:bodyPr/>
        <a:lstStyle/>
        <a:p>
          <a:endParaRPr lang="es-ES" sz="2400"/>
        </a:p>
      </dgm:t>
    </dgm:pt>
    <dgm:pt modelId="{1067BDD4-A938-4F6C-A4DC-134A86329C39}" type="sibTrans" cxnId="{A9FA7F92-0804-4DD7-B0C3-B1FC9EDE2815}">
      <dgm:prSet/>
      <dgm:spPr/>
      <dgm:t>
        <a:bodyPr/>
        <a:lstStyle/>
        <a:p>
          <a:endParaRPr lang="es-ES" sz="2400"/>
        </a:p>
      </dgm:t>
    </dgm:pt>
    <dgm:pt modelId="{81FE277F-A9E9-485C-98BF-105011DBE866}">
      <dgm:prSet phldrT="[Texto]" custT="1"/>
      <dgm:spPr/>
      <dgm:t>
        <a:bodyPr/>
        <a:lstStyle/>
        <a:p>
          <a:r>
            <a:rPr lang="es-ES" sz="1600" dirty="0" smtClean="0"/>
            <a:t>Difundir los servicios y productos que son ofrecidos en las consultas in-situ.</a:t>
          </a:r>
          <a:endParaRPr lang="es-ES" sz="1600" dirty="0"/>
        </a:p>
      </dgm:t>
    </dgm:pt>
    <dgm:pt modelId="{D55D05C3-ED3C-45AD-94A9-70B2B562F9D7}" type="parTrans" cxnId="{F9C32CEC-45F0-4C50-B3E4-058FA3651002}">
      <dgm:prSet/>
      <dgm:spPr>
        <a:ln w="38100">
          <a:solidFill>
            <a:srgbClr val="002060"/>
          </a:solidFill>
        </a:ln>
      </dgm:spPr>
      <dgm:t>
        <a:bodyPr/>
        <a:lstStyle/>
        <a:p>
          <a:endParaRPr lang="es-ES" sz="2400"/>
        </a:p>
      </dgm:t>
    </dgm:pt>
    <dgm:pt modelId="{7DBF29FE-3A41-45FE-8B9D-D918FC373483}" type="sibTrans" cxnId="{F9C32CEC-45F0-4C50-B3E4-058FA3651002}">
      <dgm:prSet/>
      <dgm:spPr/>
      <dgm:t>
        <a:bodyPr/>
        <a:lstStyle/>
        <a:p>
          <a:endParaRPr lang="es-ES" sz="2400"/>
        </a:p>
      </dgm:t>
    </dgm:pt>
    <dgm:pt modelId="{1B209852-1E6A-41EE-ACBE-CE804111BBB2}">
      <dgm:prSet phldrT="[Texto]" custT="1"/>
      <dgm:spPr/>
      <dgm:t>
        <a:bodyPr/>
        <a:lstStyle/>
        <a:p>
          <a:r>
            <a:rPr lang="es-ES" sz="1600" dirty="0" smtClean="0"/>
            <a:t>Circulan los materiales de las bibliotecas.</a:t>
          </a:r>
          <a:endParaRPr lang="es-ES" sz="1600" dirty="0"/>
        </a:p>
      </dgm:t>
    </dgm:pt>
    <dgm:pt modelId="{0FEAB695-895D-4B2D-A931-50C6961474E5}" type="parTrans" cxnId="{18EFF76E-8DD9-4776-9639-3661A8290A30}">
      <dgm:prSet/>
      <dgm:spPr/>
      <dgm:t>
        <a:bodyPr/>
        <a:lstStyle/>
        <a:p>
          <a:endParaRPr lang="es-ES" sz="2400"/>
        </a:p>
      </dgm:t>
    </dgm:pt>
    <dgm:pt modelId="{41419F5D-244B-4254-A369-59B55304C5B0}" type="sibTrans" cxnId="{18EFF76E-8DD9-4776-9639-3661A8290A30}">
      <dgm:prSet/>
      <dgm:spPr/>
      <dgm:t>
        <a:bodyPr/>
        <a:lstStyle/>
        <a:p>
          <a:endParaRPr lang="es-ES" sz="2400"/>
        </a:p>
      </dgm:t>
    </dgm:pt>
    <dgm:pt modelId="{90CF8063-BE24-4DD7-9BA3-26A0B53D8305}">
      <dgm:prSet phldrT="[Texto]" custT="1"/>
      <dgm:spPr>
        <a:solidFill>
          <a:schemeClr val="accent5"/>
        </a:solidFill>
      </dgm:spPr>
      <dgm:t>
        <a:bodyPr/>
        <a:lstStyle/>
        <a:p>
          <a:r>
            <a:rPr lang="es-ES" sz="1600" dirty="0" smtClean="0"/>
            <a:t>Crear páginas web de las salas de lectura y/o  actualizar su información.</a:t>
          </a:r>
          <a:endParaRPr lang="es-ES" sz="1600" dirty="0"/>
        </a:p>
      </dgm:t>
    </dgm:pt>
    <dgm:pt modelId="{33585AC7-3054-4B3A-BCB3-D5411A590EC6}" type="parTrans" cxnId="{662ED442-077F-41AA-9C69-FE4626677958}">
      <dgm:prSet/>
      <dgm:spPr>
        <a:ln>
          <a:noFill/>
        </a:ln>
      </dgm:spPr>
      <dgm:t>
        <a:bodyPr/>
        <a:lstStyle/>
        <a:p>
          <a:endParaRPr lang="es-ES" sz="2400"/>
        </a:p>
      </dgm:t>
    </dgm:pt>
    <dgm:pt modelId="{567D91AC-8E8E-4458-A2BC-932D57595FF8}" type="sibTrans" cxnId="{662ED442-077F-41AA-9C69-FE4626677958}">
      <dgm:prSet/>
      <dgm:spPr/>
      <dgm:t>
        <a:bodyPr/>
        <a:lstStyle/>
        <a:p>
          <a:endParaRPr lang="es-ES" sz="2400"/>
        </a:p>
      </dgm:t>
    </dgm:pt>
    <dgm:pt modelId="{609C271A-F3EE-43F3-90C6-6CB333091BFA}">
      <dgm:prSet phldrT="[Texto]" custT="1"/>
      <dgm:spPr>
        <a:solidFill>
          <a:schemeClr val="accent5"/>
        </a:solidFill>
      </dgm:spPr>
      <dgm:t>
        <a:bodyPr/>
        <a:lstStyle/>
        <a:p>
          <a:r>
            <a:rPr lang="es-ES" sz="1600" dirty="0" smtClean="0"/>
            <a:t>Realizar tareas de difusión de las salas de lectura.</a:t>
          </a:r>
          <a:endParaRPr lang="es-ES" sz="1600" dirty="0"/>
        </a:p>
      </dgm:t>
    </dgm:pt>
    <dgm:pt modelId="{32980650-4DFE-4272-9C89-7EFB1E64A95D}" type="parTrans" cxnId="{685C8533-CA4B-4102-B09E-E2EE07A5DADB}">
      <dgm:prSet/>
      <dgm:spPr>
        <a:ln>
          <a:noFill/>
        </a:ln>
      </dgm:spPr>
      <dgm:t>
        <a:bodyPr/>
        <a:lstStyle/>
        <a:p>
          <a:endParaRPr lang="es-ES" sz="2400"/>
        </a:p>
      </dgm:t>
    </dgm:pt>
    <dgm:pt modelId="{A64875E6-3AB3-4936-BF0E-1925E8C4A7F6}" type="sibTrans" cxnId="{685C8533-CA4B-4102-B09E-E2EE07A5DADB}">
      <dgm:prSet/>
      <dgm:spPr/>
      <dgm:t>
        <a:bodyPr/>
        <a:lstStyle/>
        <a:p>
          <a:endParaRPr lang="es-ES" sz="2400"/>
        </a:p>
      </dgm:t>
    </dgm:pt>
    <dgm:pt modelId="{A47819FF-CA7D-4604-8C9F-FD4536AC8CA3}" type="pres">
      <dgm:prSet presAssocID="{42117796-8848-4CE9-BE99-94439D4CDAD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AAB77A7D-88AA-473A-85E9-AB63A3976FBD}" type="pres">
      <dgm:prSet presAssocID="{8C113ACE-A2A1-40AF-ACA3-DA4093586D95}" presName="hierRoot1" presStyleCnt="0">
        <dgm:presLayoutVars>
          <dgm:hierBranch val="init"/>
        </dgm:presLayoutVars>
      </dgm:prSet>
      <dgm:spPr/>
    </dgm:pt>
    <dgm:pt modelId="{A2571D91-4625-4ACA-BC4E-7FE455B5D9EC}" type="pres">
      <dgm:prSet presAssocID="{8C113ACE-A2A1-40AF-ACA3-DA4093586D95}" presName="rootComposite1" presStyleCnt="0"/>
      <dgm:spPr/>
    </dgm:pt>
    <dgm:pt modelId="{B3B613C3-B0D0-4320-A3C2-EC0FA9F80F49}" type="pres">
      <dgm:prSet presAssocID="{8C113ACE-A2A1-40AF-ACA3-DA4093586D95}" presName="rootText1" presStyleLbl="node0" presStyleIdx="0" presStyleCnt="2" custScaleX="290633" custScaleY="146608" custLinFactX="-100000" custLinFactNeighborX="-11411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1392043-3CCE-4137-818C-000C6C202B1A}" type="pres">
      <dgm:prSet presAssocID="{8C113ACE-A2A1-40AF-ACA3-DA4093586D95}" presName="rootConnector1" presStyleLbl="node1" presStyleIdx="0" presStyleCnt="0"/>
      <dgm:spPr/>
      <dgm:t>
        <a:bodyPr/>
        <a:lstStyle/>
        <a:p>
          <a:endParaRPr lang="es-ES"/>
        </a:p>
      </dgm:t>
    </dgm:pt>
    <dgm:pt modelId="{F54E6D97-2E74-4CFE-95D4-A5C1A2D90759}" type="pres">
      <dgm:prSet presAssocID="{8C113ACE-A2A1-40AF-ACA3-DA4093586D95}" presName="hierChild2" presStyleCnt="0"/>
      <dgm:spPr/>
    </dgm:pt>
    <dgm:pt modelId="{871CCDEF-B490-47BC-9BFB-4A69FF416994}" type="pres">
      <dgm:prSet presAssocID="{8C113ACE-A2A1-40AF-ACA3-DA4093586D95}" presName="hierChild3" presStyleCnt="0"/>
      <dgm:spPr/>
    </dgm:pt>
    <dgm:pt modelId="{FEABEEFE-9093-4089-90B7-699E4D28100D}" type="pres">
      <dgm:prSet presAssocID="{1B209852-1E6A-41EE-ACBE-CE804111BBB2}" presName="hierRoot1" presStyleCnt="0">
        <dgm:presLayoutVars>
          <dgm:hierBranch val="init"/>
        </dgm:presLayoutVars>
      </dgm:prSet>
      <dgm:spPr/>
    </dgm:pt>
    <dgm:pt modelId="{5C60A7D8-A2DD-451A-92A0-E0ED0CC54B24}" type="pres">
      <dgm:prSet presAssocID="{1B209852-1E6A-41EE-ACBE-CE804111BBB2}" presName="rootComposite1" presStyleCnt="0"/>
      <dgm:spPr/>
    </dgm:pt>
    <dgm:pt modelId="{88689F70-7770-451D-AD95-D251007AE085}" type="pres">
      <dgm:prSet presAssocID="{1B209852-1E6A-41EE-ACBE-CE804111BBB2}" presName="rootText1" presStyleLbl="node0" presStyleIdx="1" presStyleCnt="2" custScaleX="214335" custScaleY="146608" custLinFactX="-58931" custLinFactNeighborX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9E623FD-F7BD-4628-A0D0-855201120009}" type="pres">
      <dgm:prSet presAssocID="{1B209852-1E6A-41EE-ACBE-CE804111BBB2}" presName="rootConnector1" presStyleLbl="node1" presStyleIdx="0" presStyleCnt="0"/>
      <dgm:spPr/>
      <dgm:t>
        <a:bodyPr/>
        <a:lstStyle/>
        <a:p>
          <a:endParaRPr lang="es-ES"/>
        </a:p>
      </dgm:t>
    </dgm:pt>
    <dgm:pt modelId="{FC2A47A9-BBB3-4B9A-9D28-B57E177F798B}" type="pres">
      <dgm:prSet presAssocID="{1B209852-1E6A-41EE-ACBE-CE804111BBB2}" presName="hierChild2" presStyleCnt="0"/>
      <dgm:spPr/>
    </dgm:pt>
    <dgm:pt modelId="{1920B347-3E0C-4D28-99F9-A351600A1482}" type="pres">
      <dgm:prSet presAssocID="{1B209852-1E6A-41EE-ACBE-CE804111BBB2}" presName="hierChild3" presStyleCnt="0"/>
      <dgm:spPr/>
    </dgm:pt>
    <dgm:pt modelId="{6C9FCA2C-5866-4329-9D8A-503C9F916792}" type="pres">
      <dgm:prSet presAssocID="{01C885C5-CDEC-4B54-B354-5A2345D6220C}" presName="Name111" presStyleLbl="parChTrans1D2" presStyleIdx="0" presStyleCnt="1"/>
      <dgm:spPr/>
      <dgm:t>
        <a:bodyPr/>
        <a:lstStyle/>
        <a:p>
          <a:endParaRPr lang="es-ES"/>
        </a:p>
      </dgm:t>
    </dgm:pt>
    <dgm:pt modelId="{F902ADC6-A382-4451-B9AC-EEE5B5F0F38F}" type="pres">
      <dgm:prSet presAssocID="{B3DF7BCC-F5BD-4844-AF8F-32D58174B326}" presName="hierRoot3" presStyleCnt="0">
        <dgm:presLayoutVars>
          <dgm:hierBranch val="init"/>
        </dgm:presLayoutVars>
      </dgm:prSet>
      <dgm:spPr/>
    </dgm:pt>
    <dgm:pt modelId="{CB5B0CB1-58A5-451E-B3BA-8FAFD20FF6F3}" type="pres">
      <dgm:prSet presAssocID="{B3DF7BCC-F5BD-4844-AF8F-32D58174B326}" presName="rootComposite3" presStyleCnt="0"/>
      <dgm:spPr/>
    </dgm:pt>
    <dgm:pt modelId="{286CA469-229C-4748-8348-B5C4B082D37B}" type="pres">
      <dgm:prSet presAssocID="{B3DF7BCC-F5BD-4844-AF8F-32D58174B326}" presName="rootText3" presStyleLbl="asst1" presStyleIdx="0" presStyleCnt="1" custScaleX="747072" custScaleY="227306" custLinFactX="3568" custLinFactNeighborX="100000" custLinFactNeighborY="6160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C4B26FF-9EC2-4119-995A-9728A164A685}" type="pres">
      <dgm:prSet presAssocID="{B3DF7BCC-F5BD-4844-AF8F-32D58174B326}" presName="rootConnector3" presStyleLbl="asst1" presStyleIdx="0" presStyleCnt="1"/>
      <dgm:spPr/>
      <dgm:t>
        <a:bodyPr/>
        <a:lstStyle/>
        <a:p>
          <a:endParaRPr lang="es-ES"/>
        </a:p>
      </dgm:t>
    </dgm:pt>
    <dgm:pt modelId="{93818953-49AD-4B76-8E1E-2617231697FE}" type="pres">
      <dgm:prSet presAssocID="{B3DF7BCC-F5BD-4844-AF8F-32D58174B326}" presName="hierChild6" presStyleCnt="0"/>
      <dgm:spPr/>
    </dgm:pt>
    <dgm:pt modelId="{7B7DF2E9-3F16-49F9-A7B9-C5CA124FA914}" type="pres">
      <dgm:prSet presAssocID="{045BC781-E687-4515-9EC2-965F3EA413EE}" presName="Name37" presStyleLbl="parChTrans1D3" presStyleIdx="0" presStyleCnt="3"/>
      <dgm:spPr/>
      <dgm:t>
        <a:bodyPr/>
        <a:lstStyle/>
        <a:p>
          <a:endParaRPr lang="es-ES"/>
        </a:p>
      </dgm:t>
    </dgm:pt>
    <dgm:pt modelId="{300E51D5-7BE8-4DE4-96F5-4D84BE276189}" type="pres">
      <dgm:prSet presAssocID="{9945E3BB-67E0-489C-869C-6103581C6F7A}" presName="hierRoot2" presStyleCnt="0">
        <dgm:presLayoutVars>
          <dgm:hierBranch val="init"/>
        </dgm:presLayoutVars>
      </dgm:prSet>
      <dgm:spPr/>
    </dgm:pt>
    <dgm:pt modelId="{C6347BD4-BBB0-43D1-95C0-92AF8846CC5B}" type="pres">
      <dgm:prSet presAssocID="{9945E3BB-67E0-489C-869C-6103581C6F7A}" presName="rootComposite" presStyleCnt="0"/>
      <dgm:spPr/>
    </dgm:pt>
    <dgm:pt modelId="{C77509E6-7EC9-453C-9C8C-923866F3DE96}" type="pres">
      <dgm:prSet presAssocID="{9945E3BB-67E0-489C-869C-6103581C6F7A}" presName="rootText" presStyleLbl="node3" presStyleIdx="0" presStyleCnt="3" custScaleX="254787" custScaleY="313534" custLinFactY="9345" custLinFactNeighborX="52041" custLinFactNeighborY="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CFD3CAF-FBB1-4476-97EB-621551DDCC4D}" type="pres">
      <dgm:prSet presAssocID="{9945E3BB-67E0-489C-869C-6103581C6F7A}" presName="rootConnector" presStyleLbl="node3" presStyleIdx="0" presStyleCnt="3"/>
      <dgm:spPr/>
      <dgm:t>
        <a:bodyPr/>
        <a:lstStyle/>
        <a:p>
          <a:endParaRPr lang="es-ES"/>
        </a:p>
      </dgm:t>
    </dgm:pt>
    <dgm:pt modelId="{D09B48D0-5501-43DF-94AF-013B8013266A}" type="pres">
      <dgm:prSet presAssocID="{9945E3BB-67E0-489C-869C-6103581C6F7A}" presName="hierChild4" presStyleCnt="0"/>
      <dgm:spPr/>
    </dgm:pt>
    <dgm:pt modelId="{C4FCA49B-63D5-4817-AD3B-C450AB87E993}" type="pres">
      <dgm:prSet presAssocID="{9945E3BB-67E0-489C-869C-6103581C6F7A}" presName="hierChild5" presStyleCnt="0"/>
      <dgm:spPr/>
    </dgm:pt>
    <dgm:pt modelId="{A52A43A2-F601-48C6-8CD1-DA42FD76EB39}" type="pres">
      <dgm:prSet presAssocID="{50524292-155A-4DCF-BC36-2038B1D08534}" presName="Name37" presStyleLbl="parChTrans1D3" presStyleIdx="1" presStyleCnt="3"/>
      <dgm:spPr/>
      <dgm:t>
        <a:bodyPr/>
        <a:lstStyle/>
        <a:p>
          <a:endParaRPr lang="es-ES"/>
        </a:p>
      </dgm:t>
    </dgm:pt>
    <dgm:pt modelId="{9D87A5DA-43A9-4E6A-9ABB-EBF376E0FCA2}" type="pres">
      <dgm:prSet presAssocID="{26BFFCEF-E009-4923-881A-9F088617898F}" presName="hierRoot2" presStyleCnt="0">
        <dgm:presLayoutVars>
          <dgm:hierBranch val="init"/>
        </dgm:presLayoutVars>
      </dgm:prSet>
      <dgm:spPr/>
    </dgm:pt>
    <dgm:pt modelId="{F801D7D8-D516-4B8D-86F2-D555DF932EF3}" type="pres">
      <dgm:prSet presAssocID="{26BFFCEF-E009-4923-881A-9F088617898F}" presName="rootComposite" presStyleCnt="0"/>
      <dgm:spPr/>
    </dgm:pt>
    <dgm:pt modelId="{BFEE88BE-4935-4083-B2CD-3D6822131A5D}" type="pres">
      <dgm:prSet presAssocID="{26BFFCEF-E009-4923-881A-9F088617898F}" presName="rootText" presStyleLbl="node3" presStyleIdx="1" presStyleCnt="3" custScaleX="282193" custScaleY="272754" custLinFactY="9345" custLinFactNeighborX="72517" custLinFactNeighborY="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043F6CC-886A-4025-9CFA-00BE5D51336A}" type="pres">
      <dgm:prSet presAssocID="{26BFFCEF-E009-4923-881A-9F088617898F}" presName="rootConnector" presStyleLbl="node3" presStyleIdx="1" presStyleCnt="3"/>
      <dgm:spPr/>
      <dgm:t>
        <a:bodyPr/>
        <a:lstStyle/>
        <a:p>
          <a:endParaRPr lang="es-ES"/>
        </a:p>
      </dgm:t>
    </dgm:pt>
    <dgm:pt modelId="{437018F4-97B6-4381-B89A-05E22C6CC8F3}" type="pres">
      <dgm:prSet presAssocID="{26BFFCEF-E009-4923-881A-9F088617898F}" presName="hierChild4" presStyleCnt="0"/>
      <dgm:spPr/>
    </dgm:pt>
    <dgm:pt modelId="{E52E01A5-2634-49CC-A3F8-818B8FB8B923}" type="pres">
      <dgm:prSet presAssocID="{26BFFCEF-E009-4923-881A-9F088617898F}" presName="hierChild5" presStyleCnt="0"/>
      <dgm:spPr/>
    </dgm:pt>
    <dgm:pt modelId="{96146A0E-79E9-4537-AC37-F420AA9A8A53}" type="pres">
      <dgm:prSet presAssocID="{D55D05C3-ED3C-45AD-94A9-70B2B562F9D7}" presName="Name37" presStyleLbl="parChTrans1D3" presStyleIdx="2" presStyleCnt="3"/>
      <dgm:spPr/>
      <dgm:t>
        <a:bodyPr/>
        <a:lstStyle/>
        <a:p>
          <a:endParaRPr lang="es-ES"/>
        </a:p>
      </dgm:t>
    </dgm:pt>
    <dgm:pt modelId="{48443E98-85C1-47D5-BA2B-E476F2676CB0}" type="pres">
      <dgm:prSet presAssocID="{81FE277F-A9E9-485C-98BF-105011DBE866}" presName="hierRoot2" presStyleCnt="0">
        <dgm:presLayoutVars>
          <dgm:hierBranch val="init"/>
        </dgm:presLayoutVars>
      </dgm:prSet>
      <dgm:spPr/>
    </dgm:pt>
    <dgm:pt modelId="{C6DF7716-2EB4-4F0E-9FE7-2B49AEBE88C0}" type="pres">
      <dgm:prSet presAssocID="{81FE277F-A9E9-485C-98BF-105011DBE866}" presName="rootComposite" presStyleCnt="0"/>
      <dgm:spPr/>
    </dgm:pt>
    <dgm:pt modelId="{92623ED0-A04B-4C74-A54D-5E32DF4BA78D}" type="pres">
      <dgm:prSet presAssocID="{81FE277F-A9E9-485C-98BF-105011DBE866}" presName="rootText" presStyleLbl="node3" presStyleIdx="2" presStyleCnt="3" custScaleX="253038" custScaleY="223182" custLinFactX="21241" custLinFactY="9345" custLinFactNeighborX="100000" custLinFactNeighborY="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82EDB63-8732-49F6-8534-29638A04AC07}" type="pres">
      <dgm:prSet presAssocID="{81FE277F-A9E9-485C-98BF-105011DBE866}" presName="rootConnector" presStyleLbl="node3" presStyleIdx="2" presStyleCnt="3"/>
      <dgm:spPr/>
      <dgm:t>
        <a:bodyPr/>
        <a:lstStyle/>
        <a:p>
          <a:endParaRPr lang="es-ES"/>
        </a:p>
      </dgm:t>
    </dgm:pt>
    <dgm:pt modelId="{7CB921B4-B7AD-4BC5-AA25-27CA93BCDFE1}" type="pres">
      <dgm:prSet presAssocID="{81FE277F-A9E9-485C-98BF-105011DBE866}" presName="hierChild4" presStyleCnt="0"/>
      <dgm:spPr/>
    </dgm:pt>
    <dgm:pt modelId="{38F10229-CFF6-4DCA-805C-53B06FF30ADC}" type="pres">
      <dgm:prSet presAssocID="{33585AC7-3054-4B3A-BCB3-D5411A590EC6}" presName="Name37" presStyleLbl="parChTrans1D4" presStyleIdx="0" presStyleCnt="2"/>
      <dgm:spPr/>
      <dgm:t>
        <a:bodyPr/>
        <a:lstStyle/>
        <a:p>
          <a:endParaRPr lang="es-ES"/>
        </a:p>
      </dgm:t>
    </dgm:pt>
    <dgm:pt modelId="{879D79C6-B316-4040-BEE2-C3A6E2D378A0}" type="pres">
      <dgm:prSet presAssocID="{90CF8063-BE24-4DD7-9BA3-26A0B53D8305}" presName="hierRoot2" presStyleCnt="0">
        <dgm:presLayoutVars>
          <dgm:hierBranch val="init"/>
        </dgm:presLayoutVars>
      </dgm:prSet>
      <dgm:spPr/>
    </dgm:pt>
    <dgm:pt modelId="{E1A43C5B-76EF-4A1F-BDBF-9BEFBAC6C695}" type="pres">
      <dgm:prSet presAssocID="{90CF8063-BE24-4DD7-9BA3-26A0B53D8305}" presName="rootComposite" presStyleCnt="0"/>
      <dgm:spPr/>
    </dgm:pt>
    <dgm:pt modelId="{75987497-9E47-47D9-8C30-4AC921DCD68D}" type="pres">
      <dgm:prSet presAssocID="{90CF8063-BE24-4DD7-9BA3-26A0B53D8305}" presName="rootText" presStyleLbl="node4" presStyleIdx="0" presStyleCnt="2" custScaleX="298718" custScaleY="225726" custLinFactY="84776" custLinFactNeighborX="75582" custLinFactNeighborY="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4353DF2-EEE6-48EA-BEEC-29A2ABD22581}" type="pres">
      <dgm:prSet presAssocID="{90CF8063-BE24-4DD7-9BA3-26A0B53D8305}" presName="rootConnector" presStyleLbl="node4" presStyleIdx="0" presStyleCnt="2"/>
      <dgm:spPr/>
      <dgm:t>
        <a:bodyPr/>
        <a:lstStyle/>
        <a:p>
          <a:endParaRPr lang="es-ES"/>
        </a:p>
      </dgm:t>
    </dgm:pt>
    <dgm:pt modelId="{62F9023C-9CDB-4139-A658-33CB3CF8E08F}" type="pres">
      <dgm:prSet presAssocID="{90CF8063-BE24-4DD7-9BA3-26A0B53D8305}" presName="hierChild4" presStyleCnt="0"/>
      <dgm:spPr/>
    </dgm:pt>
    <dgm:pt modelId="{71432359-961B-4AF6-9162-E477E1CD7ED8}" type="pres">
      <dgm:prSet presAssocID="{90CF8063-BE24-4DD7-9BA3-26A0B53D8305}" presName="hierChild5" presStyleCnt="0"/>
      <dgm:spPr/>
    </dgm:pt>
    <dgm:pt modelId="{8196AEBB-93C3-4702-B5A3-79E9384596DB}" type="pres">
      <dgm:prSet presAssocID="{32980650-4DFE-4272-9C89-7EFB1E64A95D}" presName="Name37" presStyleLbl="parChTrans1D4" presStyleIdx="1" presStyleCnt="2"/>
      <dgm:spPr/>
      <dgm:t>
        <a:bodyPr/>
        <a:lstStyle/>
        <a:p>
          <a:endParaRPr lang="es-ES"/>
        </a:p>
      </dgm:t>
    </dgm:pt>
    <dgm:pt modelId="{6D9633F8-12FF-42EC-A494-AE4EABE29107}" type="pres">
      <dgm:prSet presAssocID="{609C271A-F3EE-43F3-90C6-6CB333091BFA}" presName="hierRoot2" presStyleCnt="0">
        <dgm:presLayoutVars>
          <dgm:hierBranch val="init"/>
        </dgm:presLayoutVars>
      </dgm:prSet>
      <dgm:spPr/>
    </dgm:pt>
    <dgm:pt modelId="{3F889FA0-9E44-4B7A-A755-80DC76BBF1CB}" type="pres">
      <dgm:prSet presAssocID="{609C271A-F3EE-43F3-90C6-6CB333091BFA}" presName="rootComposite" presStyleCnt="0"/>
      <dgm:spPr/>
    </dgm:pt>
    <dgm:pt modelId="{1D3AFD36-04D7-4EB7-B507-6CE25FDC837B}" type="pres">
      <dgm:prSet presAssocID="{609C271A-F3EE-43F3-90C6-6CB333091BFA}" presName="rootText" presStyleLbl="node4" presStyleIdx="1" presStyleCnt="2" custScaleX="255133" custScaleY="157924" custLinFactX="-100000" custLinFactNeighborX="-101555" custLinFactNeighborY="-2636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80985F6-F475-42BA-8F7C-10A972F1E95E}" type="pres">
      <dgm:prSet presAssocID="{609C271A-F3EE-43F3-90C6-6CB333091BFA}" presName="rootConnector" presStyleLbl="node4" presStyleIdx="1" presStyleCnt="2"/>
      <dgm:spPr/>
      <dgm:t>
        <a:bodyPr/>
        <a:lstStyle/>
        <a:p>
          <a:endParaRPr lang="es-ES"/>
        </a:p>
      </dgm:t>
    </dgm:pt>
    <dgm:pt modelId="{B3B90B96-CC71-4D19-8B92-B2338F93B162}" type="pres">
      <dgm:prSet presAssocID="{609C271A-F3EE-43F3-90C6-6CB333091BFA}" presName="hierChild4" presStyleCnt="0"/>
      <dgm:spPr/>
    </dgm:pt>
    <dgm:pt modelId="{CCA4F040-AD61-4D12-B8F9-76410542A23B}" type="pres">
      <dgm:prSet presAssocID="{609C271A-F3EE-43F3-90C6-6CB333091BFA}" presName="hierChild5" presStyleCnt="0"/>
      <dgm:spPr/>
    </dgm:pt>
    <dgm:pt modelId="{8254D11D-FD5F-435A-945C-9E9A23B523D8}" type="pres">
      <dgm:prSet presAssocID="{81FE277F-A9E9-485C-98BF-105011DBE866}" presName="hierChild5" presStyleCnt="0"/>
      <dgm:spPr/>
    </dgm:pt>
    <dgm:pt modelId="{3051A861-09D5-4C97-B996-D1E8E4F8FD19}" type="pres">
      <dgm:prSet presAssocID="{B3DF7BCC-F5BD-4844-AF8F-32D58174B326}" presName="hierChild7" presStyleCnt="0"/>
      <dgm:spPr/>
    </dgm:pt>
  </dgm:ptLst>
  <dgm:cxnLst>
    <dgm:cxn modelId="{C6D7E128-1DEF-440C-B6C7-9A3369F705A1}" srcId="{42117796-8848-4CE9-BE99-94439D4CDAD4}" destId="{8C113ACE-A2A1-40AF-ACA3-DA4093586D95}" srcOrd="0" destOrd="0" parTransId="{F4FF5D9E-18D4-4125-9FFD-D8959C2866A6}" sibTransId="{7B97AE25-F5EA-40E5-827F-86D23CD2AC8B}"/>
    <dgm:cxn modelId="{8BEA73D5-E130-448D-AFBE-587D3DCC4D19}" type="presOf" srcId="{1B209852-1E6A-41EE-ACBE-CE804111BBB2}" destId="{88689F70-7770-451D-AD95-D251007AE085}" srcOrd="0" destOrd="0" presId="urn:microsoft.com/office/officeart/2005/8/layout/orgChart1"/>
    <dgm:cxn modelId="{011C2B4D-C395-4161-B571-44001C83F707}" type="presOf" srcId="{90CF8063-BE24-4DD7-9BA3-26A0B53D8305}" destId="{75987497-9E47-47D9-8C30-4AC921DCD68D}" srcOrd="0" destOrd="0" presId="urn:microsoft.com/office/officeart/2005/8/layout/orgChart1"/>
    <dgm:cxn modelId="{FA501548-9BFD-47B0-9BB9-CB4B0B9F04C4}" type="presOf" srcId="{50524292-155A-4DCF-BC36-2038B1D08534}" destId="{A52A43A2-F601-48C6-8CD1-DA42FD76EB39}" srcOrd="0" destOrd="0" presId="urn:microsoft.com/office/officeart/2005/8/layout/orgChart1"/>
    <dgm:cxn modelId="{36C89015-3A6F-4CEA-A8F4-825EC02B9DC4}" srcId="{B3DF7BCC-F5BD-4844-AF8F-32D58174B326}" destId="{9945E3BB-67E0-489C-869C-6103581C6F7A}" srcOrd="0" destOrd="0" parTransId="{045BC781-E687-4515-9EC2-965F3EA413EE}" sibTransId="{C3D2E17A-5A28-48BB-92FE-86D87490BF8E}"/>
    <dgm:cxn modelId="{5898BECC-0D80-49FD-82A5-818F92391FAB}" type="presOf" srcId="{9945E3BB-67E0-489C-869C-6103581C6F7A}" destId="{2CFD3CAF-FBB1-4476-97EB-621551DDCC4D}" srcOrd="1" destOrd="0" presId="urn:microsoft.com/office/officeart/2005/8/layout/orgChart1"/>
    <dgm:cxn modelId="{6BFBE69B-028C-474B-8BC2-D29EDC9E6CF4}" type="presOf" srcId="{9945E3BB-67E0-489C-869C-6103581C6F7A}" destId="{C77509E6-7EC9-453C-9C8C-923866F3DE96}" srcOrd="0" destOrd="0" presId="urn:microsoft.com/office/officeart/2005/8/layout/orgChart1"/>
    <dgm:cxn modelId="{A1A05E0B-2E0D-4881-8479-CC72BF83AE8D}" type="presOf" srcId="{609C271A-F3EE-43F3-90C6-6CB333091BFA}" destId="{380985F6-F475-42BA-8F7C-10A972F1E95E}" srcOrd="1" destOrd="0" presId="urn:microsoft.com/office/officeart/2005/8/layout/orgChart1"/>
    <dgm:cxn modelId="{AEB81AAE-0A2B-4766-B670-E63667182E14}" type="presOf" srcId="{B3DF7BCC-F5BD-4844-AF8F-32D58174B326}" destId="{3C4B26FF-9EC2-4119-995A-9728A164A685}" srcOrd="1" destOrd="0" presId="urn:microsoft.com/office/officeart/2005/8/layout/orgChart1"/>
    <dgm:cxn modelId="{F626C0AE-A51A-4084-94BA-A41A41E2D27B}" type="presOf" srcId="{26BFFCEF-E009-4923-881A-9F088617898F}" destId="{BFEE88BE-4935-4083-B2CD-3D6822131A5D}" srcOrd="0" destOrd="0" presId="urn:microsoft.com/office/officeart/2005/8/layout/orgChart1"/>
    <dgm:cxn modelId="{6BF65809-DAE6-4983-8D59-0DCDD39A4AB8}" srcId="{1B209852-1E6A-41EE-ACBE-CE804111BBB2}" destId="{B3DF7BCC-F5BD-4844-AF8F-32D58174B326}" srcOrd="0" destOrd="0" parTransId="{01C885C5-CDEC-4B54-B354-5A2345D6220C}" sibTransId="{150F0B86-B574-4E86-9BCF-BD8DD71101E2}"/>
    <dgm:cxn modelId="{D2BE0E06-2993-4FAB-A58E-2794AE75B3C8}" type="presOf" srcId="{26BFFCEF-E009-4923-881A-9F088617898F}" destId="{2043F6CC-886A-4025-9CFA-00BE5D51336A}" srcOrd="1" destOrd="0" presId="urn:microsoft.com/office/officeart/2005/8/layout/orgChart1"/>
    <dgm:cxn modelId="{1FDBDDA4-CDF5-4D58-B7EE-707290B5A830}" type="presOf" srcId="{8C113ACE-A2A1-40AF-ACA3-DA4093586D95}" destId="{01392043-3CCE-4137-818C-000C6C202B1A}" srcOrd="1" destOrd="0" presId="urn:microsoft.com/office/officeart/2005/8/layout/orgChart1"/>
    <dgm:cxn modelId="{F9C32CEC-45F0-4C50-B3E4-058FA3651002}" srcId="{B3DF7BCC-F5BD-4844-AF8F-32D58174B326}" destId="{81FE277F-A9E9-485C-98BF-105011DBE866}" srcOrd="2" destOrd="0" parTransId="{D55D05C3-ED3C-45AD-94A9-70B2B562F9D7}" sibTransId="{7DBF29FE-3A41-45FE-8B9D-D918FC373483}"/>
    <dgm:cxn modelId="{5C16462B-E883-4B1C-8888-BFB6769ED869}" type="presOf" srcId="{32980650-4DFE-4272-9C89-7EFB1E64A95D}" destId="{8196AEBB-93C3-4702-B5A3-79E9384596DB}" srcOrd="0" destOrd="0" presId="urn:microsoft.com/office/officeart/2005/8/layout/orgChart1"/>
    <dgm:cxn modelId="{685C8533-CA4B-4102-B09E-E2EE07A5DADB}" srcId="{81FE277F-A9E9-485C-98BF-105011DBE866}" destId="{609C271A-F3EE-43F3-90C6-6CB333091BFA}" srcOrd="1" destOrd="0" parTransId="{32980650-4DFE-4272-9C89-7EFB1E64A95D}" sibTransId="{A64875E6-3AB3-4936-BF0E-1925E8C4A7F6}"/>
    <dgm:cxn modelId="{094B188C-356A-437B-AD3D-02F2F80F16D3}" type="presOf" srcId="{90CF8063-BE24-4DD7-9BA3-26A0B53D8305}" destId="{54353DF2-EEE6-48EA-BEEC-29A2ABD22581}" srcOrd="1" destOrd="0" presId="urn:microsoft.com/office/officeart/2005/8/layout/orgChart1"/>
    <dgm:cxn modelId="{18EFF76E-8DD9-4776-9639-3661A8290A30}" srcId="{42117796-8848-4CE9-BE99-94439D4CDAD4}" destId="{1B209852-1E6A-41EE-ACBE-CE804111BBB2}" srcOrd="1" destOrd="0" parTransId="{0FEAB695-895D-4B2D-A931-50C6961474E5}" sibTransId="{41419F5D-244B-4254-A369-59B55304C5B0}"/>
    <dgm:cxn modelId="{791F8A67-5718-4941-B4B7-89E7366C87DF}" type="presOf" srcId="{81FE277F-A9E9-485C-98BF-105011DBE866}" destId="{92623ED0-A04B-4C74-A54D-5E32DF4BA78D}" srcOrd="0" destOrd="0" presId="urn:microsoft.com/office/officeart/2005/8/layout/orgChart1"/>
    <dgm:cxn modelId="{A5729AEB-B31F-46F9-91BB-65ADD1977CA3}" type="presOf" srcId="{81FE277F-A9E9-485C-98BF-105011DBE866}" destId="{F82EDB63-8732-49F6-8534-29638A04AC07}" srcOrd="1" destOrd="0" presId="urn:microsoft.com/office/officeart/2005/8/layout/orgChart1"/>
    <dgm:cxn modelId="{2D5485E5-A2A5-4B99-A37C-B7E45D093316}" type="presOf" srcId="{42117796-8848-4CE9-BE99-94439D4CDAD4}" destId="{A47819FF-CA7D-4604-8C9F-FD4536AC8CA3}" srcOrd="0" destOrd="0" presId="urn:microsoft.com/office/officeart/2005/8/layout/orgChart1"/>
    <dgm:cxn modelId="{81E2BCD6-DCF2-4EF2-A917-472087CA74DF}" type="presOf" srcId="{045BC781-E687-4515-9EC2-965F3EA413EE}" destId="{7B7DF2E9-3F16-49F9-A7B9-C5CA124FA914}" srcOrd="0" destOrd="0" presId="urn:microsoft.com/office/officeart/2005/8/layout/orgChart1"/>
    <dgm:cxn modelId="{7BFEAF45-70CE-4444-99AF-2499DD84CF0A}" type="presOf" srcId="{1B209852-1E6A-41EE-ACBE-CE804111BBB2}" destId="{D9E623FD-F7BD-4628-A0D0-855201120009}" srcOrd="1" destOrd="0" presId="urn:microsoft.com/office/officeart/2005/8/layout/orgChart1"/>
    <dgm:cxn modelId="{A9FA7F92-0804-4DD7-B0C3-B1FC9EDE2815}" srcId="{B3DF7BCC-F5BD-4844-AF8F-32D58174B326}" destId="{26BFFCEF-E009-4923-881A-9F088617898F}" srcOrd="1" destOrd="0" parTransId="{50524292-155A-4DCF-BC36-2038B1D08534}" sibTransId="{1067BDD4-A938-4F6C-A4DC-134A86329C39}"/>
    <dgm:cxn modelId="{68F2FDCC-A4C0-460E-900C-C080CCBCC691}" type="presOf" srcId="{33585AC7-3054-4B3A-BCB3-D5411A590EC6}" destId="{38F10229-CFF6-4DCA-805C-53B06FF30ADC}" srcOrd="0" destOrd="0" presId="urn:microsoft.com/office/officeart/2005/8/layout/orgChart1"/>
    <dgm:cxn modelId="{81799F2E-96F2-4336-B692-BA8F1B677B81}" type="presOf" srcId="{8C113ACE-A2A1-40AF-ACA3-DA4093586D95}" destId="{B3B613C3-B0D0-4320-A3C2-EC0FA9F80F49}" srcOrd="0" destOrd="0" presId="urn:microsoft.com/office/officeart/2005/8/layout/orgChart1"/>
    <dgm:cxn modelId="{BF6CAC95-17B4-4ED8-8DA3-A0AF7E705A79}" type="presOf" srcId="{D55D05C3-ED3C-45AD-94A9-70B2B562F9D7}" destId="{96146A0E-79E9-4537-AC37-F420AA9A8A53}" srcOrd="0" destOrd="0" presId="urn:microsoft.com/office/officeart/2005/8/layout/orgChart1"/>
    <dgm:cxn modelId="{55B7BA02-7750-4EFF-8B08-33934F4B6EBB}" type="presOf" srcId="{B3DF7BCC-F5BD-4844-AF8F-32D58174B326}" destId="{286CA469-229C-4748-8348-B5C4B082D37B}" srcOrd="0" destOrd="0" presId="urn:microsoft.com/office/officeart/2005/8/layout/orgChart1"/>
    <dgm:cxn modelId="{FFD5231E-171C-4ED1-95D0-0CBF14190E32}" type="presOf" srcId="{01C885C5-CDEC-4B54-B354-5A2345D6220C}" destId="{6C9FCA2C-5866-4329-9D8A-503C9F916792}" srcOrd="0" destOrd="0" presId="urn:microsoft.com/office/officeart/2005/8/layout/orgChart1"/>
    <dgm:cxn modelId="{662ED442-077F-41AA-9C69-FE4626677958}" srcId="{81FE277F-A9E9-485C-98BF-105011DBE866}" destId="{90CF8063-BE24-4DD7-9BA3-26A0B53D8305}" srcOrd="0" destOrd="0" parTransId="{33585AC7-3054-4B3A-BCB3-D5411A590EC6}" sibTransId="{567D91AC-8E8E-4458-A2BC-932D57595FF8}"/>
    <dgm:cxn modelId="{B16D96AD-628B-43F9-AFDB-382D67EE9D6A}" type="presOf" srcId="{609C271A-F3EE-43F3-90C6-6CB333091BFA}" destId="{1D3AFD36-04D7-4EB7-B507-6CE25FDC837B}" srcOrd="0" destOrd="0" presId="urn:microsoft.com/office/officeart/2005/8/layout/orgChart1"/>
    <dgm:cxn modelId="{FEC0ED0B-8E73-4A4E-BCA7-696FA03BE51A}" type="presParOf" srcId="{A47819FF-CA7D-4604-8C9F-FD4536AC8CA3}" destId="{AAB77A7D-88AA-473A-85E9-AB63A3976FBD}" srcOrd="0" destOrd="0" presId="urn:microsoft.com/office/officeart/2005/8/layout/orgChart1"/>
    <dgm:cxn modelId="{1EA7E1D7-F55E-4734-9F02-4B4E3C8A6034}" type="presParOf" srcId="{AAB77A7D-88AA-473A-85E9-AB63A3976FBD}" destId="{A2571D91-4625-4ACA-BC4E-7FE455B5D9EC}" srcOrd="0" destOrd="0" presId="urn:microsoft.com/office/officeart/2005/8/layout/orgChart1"/>
    <dgm:cxn modelId="{FED15A0A-1808-4F53-8745-B5104A03B8B5}" type="presParOf" srcId="{A2571D91-4625-4ACA-BC4E-7FE455B5D9EC}" destId="{B3B613C3-B0D0-4320-A3C2-EC0FA9F80F49}" srcOrd="0" destOrd="0" presId="urn:microsoft.com/office/officeart/2005/8/layout/orgChart1"/>
    <dgm:cxn modelId="{4FF17490-C242-4659-83F5-DD163881E922}" type="presParOf" srcId="{A2571D91-4625-4ACA-BC4E-7FE455B5D9EC}" destId="{01392043-3CCE-4137-818C-000C6C202B1A}" srcOrd="1" destOrd="0" presId="urn:microsoft.com/office/officeart/2005/8/layout/orgChart1"/>
    <dgm:cxn modelId="{D51D0ABC-AD5A-48A2-8A48-E203EC8EACA4}" type="presParOf" srcId="{AAB77A7D-88AA-473A-85E9-AB63A3976FBD}" destId="{F54E6D97-2E74-4CFE-95D4-A5C1A2D90759}" srcOrd="1" destOrd="0" presId="urn:microsoft.com/office/officeart/2005/8/layout/orgChart1"/>
    <dgm:cxn modelId="{E83F2318-8756-4BD0-B284-BE6CB45A3D6F}" type="presParOf" srcId="{AAB77A7D-88AA-473A-85E9-AB63A3976FBD}" destId="{871CCDEF-B490-47BC-9BFB-4A69FF416994}" srcOrd="2" destOrd="0" presId="urn:microsoft.com/office/officeart/2005/8/layout/orgChart1"/>
    <dgm:cxn modelId="{995A1543-F5B8-491B-B445-3E43F55E04B9}" type="presParOf" srcId="{A47819FF-CA7D-4604-8C9F-FD4536AC8CA3}" destId="{FEABEEFE-9093-4089-90B7-699E4D28100D}" srcOrd="1" destOrd="0" presId="urn:microsoft.com/office/officeart/2005/8/layout/orgChart1"/>
    <dgm:cxn modelId="{3C05119C-6AB5-4864-985A-85E36958ED4D}" type="presParOf" srcId="{FEABEEFE-9093-4089-90B7-699E4D28100D}" destId="{5C60A7D8-A2DD-451A-92A0-E0ED0CC54B24}" srcOrd="0" destOrd="0" presId="urn:microsoft.com/office/officeart/2005/8/layout/orgChart1"/>
    <dgm:cxn modelId="{D7ED4434-4D2F-4FE7-BD1A-FCC53C94E3E8}" type="presParOf" srcId="{5C60A7D8-A2DD-451A-92A0-E0ED0CC54B24}" destId="{88689F70-7770-451D-AD95-D251007AE085}" srcOrd="0" destOrd="0" presId="urn:microsoft.com/office/officeart/2005/8/layout/orgChart1"/>
    <dgm:cxn modelId="{70A5862A-EE6B-4051-81A3-2F98503081A5}" type="presParOf" srcId="{5C60A7D8-A2DD-451A-92A0-E0ED0CC54B24}" destId="{D9E623FD-F7BD-4628-A0D0-855201120009}" srcOrd="1" destOrd="0" presId="urn:microsoft.com/office/officeart/2005/8/layout/orgChart1"/>
    <dgm:cxn modelId="{87565D81-40EB-4317-9FCD-07D841A0D86E}" type="presParOf" srcId="{FEABEEFE-9093-4089-90B7-699E4D28100D}" destId="{FC2A47A9-BBB3-4B9A-9D28-B57E177F798B}" srcOrd="1" destOrd="0" presId="urn:microsoft.com/office/officeart/2005/8/layout/orgChart1"/>
    <dgm:cxn modelId="{B1A9DA6E-7B6C-4BEE-A146-80FDCC838805}" type="presParOf" srcId="{FEABEEFE-9093-4089-90B7-699E4D28100D}" destId="{1920B347-3E0C-4D28-99F9-A351600A1482}" srcOrd="2" destOrd="0" presId="urn:microsoft.com/office/officeart/2005/8/layout/orgChart1"/>
    <dgm:cxn modelId="{4782992A-07FB-4CAB-95DD-506F5CD55C77}" type="presParOf" srcId="{1920B347-3E0C-4D28-99F9-A351600A1482}" destId="{6C9FCA2C-5866-4329-9D8A-503C9F916792}" srcOrd="0" destOrd="0" presId="urn:microsoft.com/office/officeart/2005/8/layout/orgChart1"/>
    <dgm:cxn modelId="{85F681CC-25A8-489C-8DA5-D67303F27A1B}" type="presParOf" srcId="{1920B347-3E0C-4D28-99F9-A351600A1482}" destId="{F902ADC6-A382-4451-B9AC-EEE5B5F0F38F}" srcOrd="1" destOrd="0" presId="urn:microsoft.com/office/officeart/2005/8/layout/orgChart1"/>
    <dgm:cxn modelId="{56DDC80C-9AE7-44DE-ADA4-1425C7D10CD9}" type="presParOf" srcId="{F902ADC6-A382-4451-B9AC-EEE5B5F0F38F}" destId="{CB5B0CB1-58A5-451E-B3BA-8FAFD20FF6F3}" srcOrd="0" destOrd="0" presId="urn:microsoft.com/office/officeart/2005/8/layout/orgChart1"/>
    <dgm:cxn modelId="{69286538-B512-49E9-B055-0D2AD33BCC3D}" type="presParOf" srcId="{CB5B0CB1-58A5-451E-B3BA-8FAFD20FF6F3}" destId="{286CA469-229C-4748-8348-B5C4B082D37B}" srcOrd="0" destOrd="0" presId="urn:microsoft.com/office/officeart/2005/8/layout/orgChart1"/>
    <dgm:cxn modelId="{10D4F15E-7A55-423C-A71B-4D0986971C9E}" type="presParOf" srcId="{CB5B0CB1-58A5-451E-B3BA-8FAFD20FF6F3}" destId="{3C4B26FF-9EC2-4119-995A-9728A164A685}" srcOrd="1" destOrd="0" presId="urn:microsoft.com/office/officeart/2005/8/layout/orgChart1"/>
    <dgm:cxn modelId="{89AB5571-E4DF-4570-B6FA-D1B84D7C9D32}" type="presParOf" srcId="{F902ADC6-A382-4451-B9AC-EEE5B5F0F38F}" destId="{93818953-49AD-4B76-8E1E-2617231697FE}" srcOrd="1" destOrd="0" presId="urn:microsoft.com/office/officeart/2005/8/layout/orgChart1"/>
    <dgm:cxn modelId="{89706BF1-97D1-49E5-8FF7-59393A4BC1E6}" type="presParOf" srcId="{93818953-49AD-4B76-8E1E-2617231697FE}" destId="{7B7DF2E9-3F16-49F9-A7B9-C5CA124FA914}" srcOrd="0" destOrd="0" presId="urn:microsoft.com/office/officeart/2005/8/layout/orgChart1"/>
    <dgm:cxn modelId="{10DCDE13-0E64-42D0-8F39-4111F416B0F5}" type="presParOf" srcId="{93818953-49AD-4B76-8E1E-2617231697FE}" destId="{300E51D5-7BE8-4DE4-96F5-4D84BE276189}" srcOrd="1" destOrd="0" presId="urn:microsoft.com/office/officeart/2005/8/layout/orgChart1"/>
    <dgm:cxn modelId="{BC3C419F-1D5E-4002-BC50-885DDB7FBBA6}" type="presParOf" srcId="{300E51D5-7BE8-4DE4-96F5-4D84BE276189}" destId="{C6347BD4-BBB0-43D1-95C0-92AF8846CC5B}" srcOrd="0" destOrd="0" presId="urn:microsoft.com/office/officeart/2005/8/layout/orgChart1"/>
    <dgm:cxn modelId="{F46A0CD1-0103-4F74-8D44-1251B992B41F}" type="presParOf" srcId="{C6347BD4-BBB0-43D1-95C0-92AF8846CC5B}" destId="{C77509E6-7EC9-453C-9C8C-923866F3DE96}" srcOrd="0" destOrd="0" presId="urn:microsoft.com/office/officeart/2005/8/layout/orgChart1"/>
    <dgm:cxn modelId="{244FA306-8F54-481F-8391-D4CC35A235EB}" type="presParOf" srcId="{C6347BD4-BBB0-43D1-95C0-92AF8846CC5B}" destId="{2CFD3CAF-FBB1-4476-97EB-621551DDCC4D}" srcOrd="1" destOrd="0" presId="urn:microsoft.com/office/officeart/2005/8/layout/orgChart1"/>
    <dgm:cxn modelId="{65BE54E4-B659-4964-A1F1-3B8792A24EDB}" type="presParOf" srcId="{300E51D5-7BE8-4DE4-96F5-4D84BE276189}" destId="{D09B48D0-5501-43DF-94AF-013B8013266A}" srcOrd="1" destOrd="0" presId="urn:microsoft.com/office/officeart/2005/8/layout/orgChart1"/>
    <dgm:cxn modelId="{C6417A43-A2A1-42D2-8B55-1C04997044D8}" type="presParOf" srcId="{300E51D5-7BE8-4DE4-96F5-4D84BE276189}" destId="{C4FCA49B-63D5-4817-AD3B-C450AB87E993}" srcOrd="2" destOrd="0" presId="urn:microsoft.com/office/officeart/2005/8/layout/orgChart1"/>
    <dgm:cxn modelId="{88FB8C1D-838D-4923-A5B8-300D85608DF8}" type="presParOf" srcId="{93818953-49AD-4B76-8E1E-2617231697FE}" destId="{A52A43A2-F601-48C6-8CD1-DA42FD76EB39}" srcOrd="2" destOrd="0" presId="urn:microsoft.com/office/officeart/2005/8/layout/orgChart1"/>
    <dgm:cxn modelId="{7704A0CD-D68E-49E0-970A-FF9DABC0692F}" type="presParOf" srcId="{93818953-49AD-4B76-8E1E-2617231697FE}" destId="{9D87A5DA-43A9-4E6A-9ABB-EBF376E0FCA2}" srcOrd="3" destOrd="0" presId="urn:microsoft.com/office/officeart/2005/8/layout/orgChart1"/>
    <dgm:cxn modelId="{4A054CE2-8D30-439D-A273-C546467DD2B4}" type="presParOf" srcId="{9D87A5DA-43A9-4E6A-9ABB-EBF376E0FCA2}" destId="{F801D7D8-D516-4B8D-86F2-D555DF932EF3}" srcOrd="0" destOrd="0" presId="urn:microsoft.com/office/officeart/2005/8/layout/orgChart1"/>
    <dgm:cxn modelId="{AB46D0C0-46EC-4DE3-ABA6-2A1A992EFA10}" type="presParOf" srcId="{F801D7D8-D516-4B8D-86F2-D555DF932EF3}" destId="{BFEE88BE-4935-4083-B2CD-3D6822131A5D}" srcOrd="0" destOrd="0" presId="urn:microsoft.com/office/officeart/2005/8/layout/orgChart1"/>
    <dgm:cxn modelId="{AD3124CA-7FE6-4E67-A7CD-F6598C009BD6}" type="presParOf" srcId="{F801D7D8-D516-4B8D-86F2-D555DF932EF3}" destId="{2043F6CC-886A-4025-9CFA-00BE5D51336A}" srcOrd="1" destOrd="0" presId="urn:microsoft.com/office/officeart/2005/8/layout/orgChart1"/>
    <dgm:cxn modelId="{C13284DA-A82E-451B-9906-3D1E422E3429}" type="presParOf" srcId="{9D87A5DA-43A9-4E6A-9ABB-EBF376E0FCA2}" destId="{437018F4-97B6-4381-B89A-05E22C6CC8F3}" srcOrd="1" destOrd="0" presId="urn:microsoft.com/office/officeart/2005/8/layout/orgChart1"/>
    <dgm:cxn modelId="{7097AAF4-9085-4967-94AE-1AF4BD5D2905}" type="presParOf" srcId="{9D87A5DA-43A9-4E6A-9ABB-EBF376E0FCA2}" destId="{E52E01A5-2634-49CC-A3F8-818B8FB8B923}" srcOrd="2" destOrd="0" presId="urn:microsoft.com/office/officeart/2005/8/layout/orgChart1"/>
    <dgm:cxn modelId="{5887295D-25A4-42A7-9758-578CB15D0A76}" type="presParOf" srcId="{93818953-49AD-4B76-8E1E-2617231697FE}" destId="{96146A0E-79E9-4537-AC37-F420AA9A8A53}" srcOrd="4" destOrd="0" presId="urn:microsoft.com/office/officeart/2005/8/layout/orgChart1"/>
    <dgm:cxn modelId="{8C03C6D5-D3B1-4859-AB42-3ABBE21225BB}" type="presParOf" srcId="{93818953-49AD-4B76-8E1E-2617231697FE}" destId="{48443E98-85C1-47D5-BA2B-E476F2676CB0}" srcOrd="5" destOrd="0" presId="urn:microsoft.com/office/officeart/2005/8/layout/orgChart1"/>
    <dgm:cxn modelId="{C646253E-1790-4ABA-8442-D97B7424B93A}" type="presParOf" srcId="{48443E98-85C1-47D5-BA2B-E476F2676CB0}" destId="{C6DF7716-2EB4-4F0E-9FE7-2B49AEBE88C0}" srcOrd="0" destOrd="0" presId="urn:microsoft.com/office/officeart/2005/8/layout/orgChart1"/>
    <dgm:cxn modelId="{62913D13-F843-4C5C-86DD-A50626E98EDA}" type="presParOf" srcId="{C6DF7716-2EB4-4F0E-9FE7-2B49AEBE88C0}" destId="{92623ED0-A04B-4C74-A54D-5E32DF4BA78D}" srcOrd="0" destOrd="0" presId="urn:microsoft.com/office/officeart/2005/8/layout/orgChart1"/>
    <dgm:cxn modelId="{6C90FF73-34C8-4C0D-8C35-03776F9ACAEF}" type="presParOf" srcId="{C6DF7716-2EB4-4F0E-9FE7-2B49AEBE88C0}" destId="{F82EDB63-8732-49F6-8534-29638A04AC07}" srcOrd="1" destOrd="0" presId="urn:microsoft.com/office/officeart/2005/8/layout/orgChart1"/>
    <dgm:cxn modelId="{A50EB143-79E8-475B-ACDD-480E964F08C6}" type="presParOf" srcId="{48443E98-85C1-47D5-BA2B-E476F2676CB0}" destId="{7CB921B4-B7AD-4BC5-AA25-27CA93BCDFE1}" srcOrd="1" destOrd="0" presId="urn:microsoft.com/office/officeart/2005/8/layout/orgChart1"/>
    <dgm:cxn modelId="{292ACE43-A32C-407C-A586-B68D154E81BD}" type="presParOf" srcId="{7CB921B4-B7AD-4BC5-AA25-27CA93BCDFE1}" destId="{38F10229-CFF6-4DCA-805C-53B06FF30ADC}" srcOrd="0" destOrd="0" presId="urn:microsoft.com/office/officeart/2005/8/layout/orgChart1"/>
    <dgm:cxn modelId="{0EF72824-B4A7-41D4-B727-A97E2DC5A019}" type="presParOf" srcId="{7CB921B4-B7AD-4BC5-AA25-27CA93BCDFE1}" destId="{879D79C6-B316-4040-BEE2-C3A6E2D378A0}" srcOrd="1" destOrd="0" presId="urn:microsoft.com/office/officeart/2005/8/layout/orgChart1"/>
    <dgm:cxn modelId="{2E81AE2D-93E7-42CE-A5D5-E1B54A47937D}" type="presParOf" srcId="{879D79C6-B316-4040-BEE2-C3A6E2D378A0}" destId="{E1A43C5B-76EF-4A1F-BDBF-9BEFBAC6C695}" srcOrd="0" destOrd="0" presId="urn:microsoft.com/office/officeart/2005/8/layout/orgChart1"/>
    <dgm:cxn modelId="{8C1C26AF-4FC3-4654-884B-ADEAF2A2131E}" type="presParOf" srcId="{E1A43C5B-76EF-4A1F-BDBF-9BEFBAC6C695}" destId="{75987497-9E47-47D9-8C30-4AC921DCD68D}" srcOrd="0" destOrd="0" presId="urn:microsoft.com/office/officeart/2005/8/layout/orgChart1"/>
    <dgm:cxn modelId="{BDEB3082-9D6F-4AF5-9EC2-2DD25909136E}" type="presParOf" srcId="{E1A43C5B-76EF-4A1F-BDBF-9BEFBAC6C695}" destId="{54353DF2-EEE6-48EA-BEEC-29A2ABD22581}" srcOrd="1" destOrd="0" presId="urn:microsoft.com/office/officeart/2005/8/layout/orgChart1"/>
    <dgm:cxn modelId="{47DDB719-5C4D-498E-9F02-779ADB5A21D3}" type="presParOf" srcId="{879D79C6-B316-4040-BEE2-C3A6E2D378A0}" destId="{62F9023C-9CDB-4139-A658-33CB3CF8E08F}" srcOrd="1" destOrd="0" presId="urn:microsoft.com/office/officeart/2005/8/layout/orgChart1"/>
    <dgm:cxn modelId="{BB34936C-BAD4-4DAA-BD4F-24EA5BA20523}" type="presParOf" srcId="{879D79C6-B316-4040-BEE2-C3A6E2D378A0}" destId="{71432359-961B-4AF6-9162-E477E1CD7ED8}" srcOrd="2" destOrd="0" presId="urn:microsoft.com/office/officeart/2005/8/layout/orgChart1"/>
    <dgm:cxn modelId="{4D50D2AA-7EBA-4055-B434-5770711A5615}" type="presParOf" srcId="{7CB921B4-B7AD-4BC5-AA25-27CA93BCDFE1}" destId="{8196AEBB-93C3-4702-B5A3-79E9384596DB}" srcOrd="2" destOrd="0" presId="urn:microsoft.com/office/officeart/2005/8/layout/orgChart1"/>
    <dgm:cxn modelId="{422A45BB-444C-4720-9AB8-C95555820723}" type="presParOf" srcId="{7CB921B4-B7AD-4BC5-AA25-27CA93BCDFE1}" destId="{6D9633F8-12FF-42EC-A494-AE4EABE29107}" srcOrd="3" destOrd="0" presId="urn:microsoft.com/office/officeart/2005/8/layout/orgChart1"/>
    <dgm:cxn modelId="{D19EEF6C-5133-48C5-96D9-003FF27E7225}" type="presParOf" srcId="{6D9633F8-12FF-42EC-A494-AE4EABE29107}" destId="{3F889FA0-9E44-4B7A-A755-80DC76BBF1CB}" srcOrd="0" destOrd="0" presId="urn:microsoft.com/office/officeart/2005/8/layout/orgChart1"/>
    <dgm:cxn modelId="{418AD9FA-D0EA-482F-A5FB-60935D76CCC8}" type="presParOf" srcId="{3F889FA0-9E44-4B7A-A755-80DC76BBF1CB}" destId="{1D3AFD36-04D7-4EB7-B507-6CE25FDC837B}" srcOrd="0" destOrd="0" presId="urn:microsoft.com/office/officeart/2005/8/layout/orgChart1"/>
    <dgm:cxn modelId="{A5F79B98-7F2D-4CEE-94FF-11E7F88126D5}" type="presParOf" srcId="{3F889FA0-9E44-4B7A-A755-80DC76BBF1CB}" destId="{380985F6-F475-42BA-8F7C-10A972F1E95E}" srcOrd="1" destOrd="0" presId="urn:microsoft.com/office/officeart/2005/8/layout/orgChart1"/>
    <dgm:cxn modelId="{66D1FCD9-33BF-4BCF-94B7-41C3562F750B}" type="presParOf" srcId="{6D9633F8-12FF-42EC-A494-AE4EABE29107}" destId="{B3B90B96-CC71-4D19-8B92-B2338F93B162}" srcOrd="1" destOrd="0" presId="urn:microsoft.com/office/officeart/2005/8/layout/orgChart1"/>
    <dgm:cxn modelId="{9D49121D-E1ED-4BB4-88C5-9CE39B84E413}" type="presParOf" srcId="{6D9633F8-12FF-42EC-A494-AE4EABE29107}" destId="{CCA4F040-AD61-4D12-B8F9-76410542A23B}" srcOrd="2" destOrd="0" presId="urn:microsoft.com/office/officeart/2005/8/layout/orgChart1"/>
    <dgm:cxn modelId="{8A952DC0-0C8B-4742-A6DB-5537DADDC33F}" type="presParOf" srcId="{48443E98-85C1-47D5-BA2B-E476F2676CB0}" destId="{8254D11D-FD5F-435A-945C-9E9A23B523D8}" srcOrd="2" destOrd="0" presId="urn:microsoft.com/office/officeart/2005/8/layout/orgChart1"/>
    <dgm:cxn modelId="{02FDF539-B4A1-4584-9C25-816CCF87B367}" type="presParOf" srcId="{F902ADC6-A382-4451-B9AC-EEE5B5F0F38F}" destId="{3051A861-09D5-4C97-B996-D1E8E4F8FD1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C485307-20F9-4405-AA6B-A710CF68C045}" type="doc">
      <dgm:prSet loTypeId="urn:microsoft.com/office/officeart/2005/8/layout/cycle2" loCatId="cycle" qsTypeId="urn:microsoft.com/office/officeart/2005/8/quickstyle/simple1#4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205668D5-20A6-44B4-B8FD-D44FF5F5A7EB}">
      <dgm:prSet phldrT="[Texto]"/>
      <dgm:spPr>
        <a:xfrm>
          <a:off x="3507471" y="-192793"/>
          <a:ext cx="2793595" cy="2542641"/>
        </a:xfr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noFill/>
          <a:prstDash val="solid"/>
          <a:miter lim="800000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s-ES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Planificación</a:t>
          </a:r>
          <a:endParaRPr lang="es-ES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E7BE9917-0094-43F3-8FE8-BC005E9D9C39}" type="parTrans" cxnId="{F16719FE-F100-4575-90ED-65270C2FF9F7}">
      <dgm:prSet/>
      <dgm:spPr/>
      <dgm:t>
        <a:bodyPr/>
        <a:lstStyle/>
        <a:p>
          <a:endParaRPr lang="es-ES"/>
        </a:p>
      </dgm:t>
    </dgm:pt>
    <dgm:pt modelId="{9E4FDC58-3293-4171-8D74-851D0F704811}" type="sibTrans" cxnId="{F16719FE-F100-4575-90ED-65270C2FF9F7}">
      <dgm:prSet/>
      <dgm:spPr>
        <a:xfrm rot="3401240">
          <a:off x="5622232" y="2080176"/>
          <a:ext cx="365659" cy="738033"/>
        </a:xfrm>
        <a:solidFill>
          <a:srgbClr val="4472C4"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s-ES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D15E6B0C-D58C-4BB2-ABAE-82D2C46F11D0}">
      <dgm:prSet phldrT="[Texto]"/>
      <dgm:spPr>
        <a:xfrm>
          <a:off x="5291727" y="2563974"/>
          <a:ext cx="2890840" cy="2606998"/>
        </a:xfrm>
        <a:solidFill>
          <a:srgbClr val="43BB8D"/>
        </a:solidFill>
        <a:ln w="12700" cap="flat" cmpd="sng" algn="ctr">
          <a:noFill/>
          <a:prstDash val="solid"/>
          <a:miter lim="800000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s-ES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Ejecución</a:t>
          </a:r>
          <a:endParaRPr lang="es-ES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72BFB555-E9CA-4E5B-A145-4BF78D83CEE4}" type="parTrans" cxnId="{CAA51811-1B46-4613-83C7-D29546217143}">
      <dgm:prSet/>
      <dgm:spPr/>
      <dgm:t>
        <a:bodyPr/>
        <a:lstStyle/>
        <a:p>
          <a:endParaRPr lang="es-ES"/>
        </a:p>
      </dgm:t>
    </dgm:pt>
    <dgm:pt modelId="{00457B8E-7692-41C9-AD5D-7E4818072E78}" type="sibTrans" cxnId="{CAA51811-1B46-4613-83C7-D29546217143}">
      <dgm:prSet/>
      <dgm:spPr>
        <a:xfrm rot="10799958">
          <a:off x="4697161" y="3498479"/>
          <a:ext cx="420159" cy="738033"/>
        </a:xfrm>
        <a:solidFill>
          <a:srgbClr val="4472C4">
            <a:hueOff val="-3676672"/>
            <a:satOff val="-5114"/>
            <a:lumOff val="-1961"/>
            <a:alphaOff val="0"/>
          </a:srgbClr>
        </a:solidFill>
        <a:ln>
          <a:noFill/>
        </a:ln>
        <a:effectLst/>
      </dgm:spPr>
      <dgm:t>
        <a:bodyPr/>
        <a:lstStyle/>
        <a:p>
          <a:endParaRPr lang="es-ES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11F00CAE-1E6F-40DE-A8A9-474E9610595B}">
      <dgm:prSet phldrT="[Texto]"/>
      <dgm:spPr>
        <a:xfrm>
          <a:off x="1698424" y="2609099"/>
          <a:ext cx="2800549" cy="2516837"/>
        </a:xfrm>
        <a:solidFill>
          <a:srgbClr val="4472C4">
            <a:hueOff val="-7353344"/>
            <a:satOff val="-10228"/>
            <a:lumOff val="-3922"/>
            <a:alphaOff val="0"/>
          </a:srgbClr>
        </a:solidFill>
        <a:ln w="12700" cap="flat" cmpd="sng" algn="ctr">
          <a:noFill/>
          <a:prstDash val="solid"/>
          <a:miter lim="800000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s-ES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Cierre</a:t>
          </a:r>
          <a:endParaRPr lang="es-ES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F9D98A03-223A-4B7E-9219-E348FC68B140}" type="parTrans" cxnId="{F35E9E5A-AFA1-47E6-AD89-5A10B704A3D9}">
      <dgm:prSet/>
      <dgm:spPr/>
      <dgm:t>
        <a:bodyPr/>
        <a:lstStyle/>
        <a:p>
          <a:endParaRPr lang="es-ES"/>
        </a:p>
      </dgm:t>
    </dgm:pt>
    <dgm:pt modelId="{AD0436C7-2D56-4542-8F8E-AFBF7C730AEF}" type="sibTrans" cxnId="{F35E9E5A-AFA1-47E6-AD89-5A10B704A3D9}">
      <dgm:prSet/>
      <dgm:spPr>
        <a:xfrm rot="18175122">
          <a:off x="3801847" y="2116894"/>
          <a:ext cx="382584" cy="738033"/>
        </a:xfrm>
        <a:solidFill>
          <a:srgbClr val="4472C4">
            <a:hueOff val="-7353344"/>
            <a:satOff val="-10228"/>
            <a:lumOff val="-3922"/>
            <a:alphaOff val="0"/>
          </a:srgbClr>
        </a:solidFill>
        <a:ln>
          <a:noFill/>
        </a:ln>
        <a:effectLst/>
      </dgm:spPr>
      <dgm:t>
        <a:bodyPr/>
        <a:lstStyle/>
        <a:p>
          <a:endParaRPr lang="es-ES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40E3EAEC-19CF-499C-A92A-5AF55C8B92E4}" type="pres">
      <dgm:prSet presAssocID="{2C485307-20F9-4405-AA6B-A710CF68C04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70F70946-1B0A-4B2C-AE96-601E4F85C067}" type="pres">
      <dgm:prSet presAssocID="{205668D5-20A6-44B4-B8FD-D44FF5F5A7EB}" presName="node" presStyleLbl="node1" presStyleIdx="0" presStyleCnt="3" custScaleX="127750" custScaleY="116274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s-ES"/>
        </a:p>
      </dgm:t>
    </dgm:pt>
    <dgm:pt modelId="{5366FBA9-565B-437E-8581-8AFE53686454}" type="pres">
      <dgm:prSet presAssocID="{9E4FDC58-3293-4171-8D74-851D0F704811}" presName="sibTrans" presStyleLbl="sibTrans2D1" presStyleIdx="0" presStyleCnt="3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s-ES"/>
        </a:p>
      </dgm:t>
    </dgm:pt>
    <dgm:pt modelId="{41BEEB3A-0C65-4E65-99EF-25610CDFDA56}" type="pres">
      <dgm:prSet presAssocID="{9E4FDC58-3293-4171-8D74-851D0F704811}" presName="connectorText" presStyleLbl="sibTrans2D1" presStyleIdx="0" presStyleCnt="3"/>
      <dgm:spPr/>
      <dgm:t>
        <a:bodyPr/>
        <a:lstStyle/>
        <a:p>
          <a:endParaRPr lang="es-ES"/>
        </a:p>
      </dgm:t>
    </dgm:pt>
    <dgm:pt modelId="{9647E549-7A28-4B72-A92F-0AE377E2E339}" type="pres">
      <dgm:prSet presAssocID="{D15E6B0C-D58C-4BB2-ABAE-82D2C46F11D0}" presName="node" presStyleLbl="node1" presStyleIdx="1" presStyleCnt="3" custScaleX="132197" custScaleY="119217" custRadScaleRad="107552" custRadScaleInc="-6699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s-ES"/>
        </a:p>
      </dgm:t>
    </dgm:pt>
    <dgm:pt modelId="{DD225F0C-084D-4D4A-8974-67B68CF1C7C1}" type="pres">
      <dgm:prSet presAssocID="{00457B8E-7692-41C9-AD5D-7E4818072E78}" presName="sibTrans" presStyleLbl="sibTrans2D1" presStyleIdx="1" presStyleCnt="3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s-ES"/>
        </a:p>
      </dgm:t>
    </dgm:pt>
    <dgm:pt modelId="{F0A10C85-C250-403F-B7E2-B820AD8253ED}" type="pres">
      <dgm:prSet presAssocID="{00457B8E-7692-41C9-AD5D-7E4818072E78}" presName="connectorText" presStyleLbl="sibTrans2D1" presStyleIdx="1" presStyleCnt="3"/>
      <dgm:spPr/>
      <dgm:t>
        <a:bodyPr/>
        <a:lstStyle/>
        <a:p>
          <a:endParaRPr lang="es-ES"/>
        </a:p>
      </dgm:t>
    </dgm:pt>
    <dgm:pt modelId="{624AB22A-2813-49B8-917D-F83156413BD6}" type="pres">
      <dgm:prSet presAssocID="{11F00CAE-1E6F-40DE-A8A9-474E9610595B}" presName="node" presStyleLbl="node1" presStyleIdx="2" presStyleCnt="3" custScaleX="128068" custScaleY="115094" custRadScaleRad="106260" custRadScaleInc="6130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s-ES"/>
        </a:p>
      </dgm:t>
    </dgm:pt>
    <dgm:pt modelId="{060679E5-15DC-4DC7-9012-A725F78A2E49}" type="pres">
      <dgm:prSet presAssocID="{AD0436C7-2D56-4542-8F8E-AFBF7C730AEF}" presName="sibTrans" presStyleLbl="sibTrans2D1" presStyleIdx="2" presStyleCnt="3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s-ES"/>
        </a:p>
      </dgm:t>
    </dgm:pt>
    <dgm:pt modelId="{BFB85FCD-0DDB-4856-A99E-1DB0BCC2098B}" type="pres">
      <dgm:prSet presAssocID="{AD0436C7-2D56-4542-8F8E-AFBF7C730AEF}" presName="connectorText" presStyleLbl="sibTrans2D1" presStyleIdx="2" presStyleCnt="3"/>
      <dgm:spPr/>
      <dgm:t>
        <a:bodyPr/>
        <a:lstStyle/>
        <a:p>
          <a:endParaRPr lang="es-ES"/>
        </a:p>
      </dgm:t>
    </dgm:pt>
  </dgm:ptLst>
  <dgm:cxnLst>
    <dgm:cxn modelId="{6323ACA6-4507-4DDA-AA02-71A7F044C4A9}" type="presOf" srcId="{AD0436C7-2D56-4542-8F8E-AFBF7C730AEF}" destId="{BFB85FCD-0DDB-4856-A99E-1DB0BCC2098B}" srcOrd="1" destOrd="0" presId="urn:microsoft.com/office/officeart/2005/8/layout/cycle2"/>
    <dgm:cxn modelId="{C0A58EAF-3BC0-413F-AEBF-96BCAEA6FA14}" type="presOf" srcId="{9E4FDC58-3293-4171-8D74-851D0F704811}" destId="{5366FBA9-565B-437E-8581-8AFE53686454}" srcOrd="0" destOrd="0" presId="urn:microsoft.com/office/officeart/2005/8/layout/cycle2"/>
    <dgm:cxn modelId="{E6B9EFA9-5496-43B2-A8B4-7B91964188C4}" type="presOf" srcId="{11F00CAE-1E6F-40DE-A8A9-474E9610595B}" destId="{624AB22A-2813-49B8-917D-F83156413BD6}" srcOrd="0" destOrd="0" presId="urn:microsoft.com/office/officeart/2005/8/layout/cycle2"/>
    <dgm:cxn modelId="{EF04E635-BE0D-4BAB-A838-8CBC71C7154A}" type="presOf" srcId="{00457B8E-7692-41C9-AD5D-7E4818072E78}" destId="{DD225F0C-084D-4D4A-8974-67B68CF1C7C1}" srcOrd="0" destOrd="0" presId="urn:microsoft.com/office/officeart/2005/8/layout/cycle2"/>
    <dgm:cxn modelId="{85C4F309-2A86-45EC-B0F7-A748966BEF84}" type="presOf" srcId="{D15E6B0C-D58C-4BB2-ABAE-82D2C46F11D0}" destId="{9647E549-7A28-4B72-A92F-0AE377E2E339}" srcOrd="0" destOrd="0" presId="urn:microsoft.com/office/officeart/2005/8/layout/cycle2"/>
    <dgm:cxn modelId="{006FB357-5895-471A-A5F5-487889534A99}" type="presOf" srcId="{00457B8E-7692-41C9-AD5D-7E4818072E78}" destId="{F0A10C85-C250-403F-B7E2-B820AD8253ED}" srcOrd="1" destOrd="0" presId="urn:microsoft.com/office/officeart/2005/8/layout/cycle2"/>
    <dgm:cxn modelId="{CAA51811-1B46-4613-83C7-D29546217143}" srcId="{2C485307-20F9-4405-AA6B-A710CF68C045}" destId="{D15E6B0C-D58C-4BB2-ABAE-82D2C46F11D0}" srcOrd="1" destOrd="0" parTransId="{72BFB555-E9CA-4E5B-A145-4BF78D83CEE4}" sibTransId="{00457B8E-7692-41C9-AD5D-7E4818072E78}"/>
    <dgm:cxn modelId="{F16719FE-F100-4575-90ED-65270C2FF9F7}" srcId="{2C485307-20F9-4405-AA6B-A710CF68C045}" destId="{205668D5-20A6-44B4-B8FD-D44FF5F5A7EB}" srcOrd="0" destOrd="0" parTransId="{E7BE9917-0094-43F3-8FE8-BC005E9D9C39}" sibTransId="{9E4FDC58-3293-4171-8D74-851D0F704811}"/>
    <dgm:cxn modelId="{D90CD82B-89D9-46E5-849C-509802C7914D}" type="presOf" srcId="{205668D5-20A6-44B4-B8FD-D44FF5F5A7EB}" destId="{70F70946-1B0A-4B2C-AE96-601E4F85C067}" srcOrd="0" destOrd="0" presId="urn:microsoft.com/office/officeart/2005/8/layout/cycle2"/>
    <dgm:cxn modelId="{802E57B6-17D4-4EBF-A20E-4AC2B60BADFB}" type="presOf" srcId="{AD0436C7-2D56-4542-8F8E-AFBF7C730AEF}" destId="{060679E5-15DC-4DC7-9012-A725F78A2E49}" srcOrd="0" destOrd="0" presId="urn:microsoft.com/office/officeart/2005/8/layout/cycle2"/>
    <dgm:cxn modelId="{F35E9E5A-AFA1-47E6-AD89-5A10B704A3D9}" srcId="{2C485307-20F9-4405-AA6B-A710CF68C045}" destId="{11F00CAE-1E6F-40DE-A8A9-474E9610595B}" srcOrd="2" destOrd="0" parTransId="{F9D98A03-223A-4B7E-9219-E348FC68B140}" sibTransId="{AD0436C7-2D56-4542-8F8E-AFBF7C730AEF}"/>
    <dgm:cxn modelId="{B2033106-B330-40B9-8AA6-714E8F87E0F4}" type="presOf" srcId="{2C485307-20F9-4405-AA6B-A710CF68C045}" destId="{40E3EAEC-19CF-499C-A92A-5AF55C8B92E4}" srcOrd="0" destOrd="0" presId="urn:microsoft.com/office/officeart/2005/8/layout/cycle2"/>
    <dgm:cxn modelId="{7D73001C-F741-4E89-BD6B-D28CAA684493}" type="presOf" srcId="{9E4FDC58-3293-4171-8D74-851D0F704811}" destId="{41BEEB3A-0C65-4E65-99EF-25610CDFDA56}" srcOrd="1" destOrd="0" presId="urn:microsoft.com/office/officeart/2005/8/layout/cycle2"/>
    <dgm:cxn modelId="{AA97E711-A286-4C78-859F-5AE8CAC482B0}" type="presParOf" srcId="{40E3EAEC-19CF-499C-A92A-5AF55C8B92E4}" destId="{70F70946-1B0A-4B2C-AE96-601E4F85C067}" srcOrd="0" destOrd="0" presId="urn:microsoft.com/office/officeart/2005/8/layout/cycle2"/>
    <dgm:cxn modelId="{02E710FF-95B6-4366-A615-7E7FA72A5700}" type="presParOf" srcId="{40E3EAEC-19CF-499C-A92A-5AF55C8B92E4}" destId="{5366FBA9-565B-437E-8581-8AFE53686454}" srcOrd="1" destOrd="0" presId="urn:microsoft.com/office/officeart/2005/8/layout/cycle2"/>
    <dgm:cxn modelId="{42BC594E-63E8-4DED-9DDD-66630AFD2A8C}" type="presParOf" srcId="{5366FBA9-565B-437E-8581-8AFE53686454}" destId="{41BEEB3A-0C65-4E65-99EF-25610CDFDA56}" srcOrd="0" destOrd="0" presId="urn:microsoft.com/office/officeart/2005/8/layout/cycle2"/>
    <dgm:cxn modelId="{89A4922C-8D7F-4176-A9CC-572A098D286D}" type="presParOf" srcId="{40E3EAEC-19CF-499C-A92A-5AF55C8B92E4}" destId="{9647E549-7A28-4B72-A92F-0AE377E2E339}" srcOrd="2" destOrd="0" presId="urn:microsoft.com/office/officeart/2005/8/layout/cycle2"/>
    <dgm:cxn modelId="{25B16C69-7E58-4B5B-BB0C-91E01C0309D5}" type="presParOf" srcId="{40E3EAEC-19CF-499C-A92A-5AF55C8B92E4}" destId="{DD225F0C-084D-4D4A-8974-67B68CF1C7C1}" srcOrd="3" destOrd="0" presId="urn:microsoft.com/office/officeart/2005/8/layout/cycle2"/>
    <dgm:cxn modelId="{BF3B562F-E48B-4E84-8926-27E88F54EDFB}" type="presParOf" srcId="{DD225F0C-084D-4D4A-8974-67B68CF1C7C1}" destId="{F0A10C85-C250-403F-B7E2-B820AD8253ED}" srcOrd="0" destOrd="0" presId="urn:microsoft.com/office/officeart/2005/8/layout/cycle2"/>
    <dgm:cxn modelId="{B97C1AFE-CEAC-43B2-82DB-C41FE2DD0E15}" type="presParOf" srcId="{40E3EAEC-19CF-499C-A92A-5AF55C8B92E4}" destId="{624AB22A-2813-49B8-917D-F83156413BD6}" srcOrd="4" destOrd="0" presId="urn:microsoft.com/office/officeart/2005/8/layout/cycle2"/>
    <dgm:cxn modelId="{170D2A2E-5363-44F6-BDDD-406DBAD2B49C}" type="presParOf" srcId="{40E3EAEC-19CF-499C-A92A-5AF55C8B92E4}" destId="{060679E5-15DC-4DC7-9012-A725F78A2E49}" srcOrd="5" destOrd="0" presId="urn:microsoft.com/office/officeart/2005/8/layout/cycle2"/>
    <dgm:cxn modelId="{14DCE926-6378-4A43-B962-A707A8FAA6AC}" type="presParOf" srcId="{060679E5-15DC-4DC7-9012-A725F78A2E49}" destId="{BFB85FCD-0DDB-4856-A99E-1DB0BCC2098B}" srcOrd="0" destOrd="0" presId="urn:microsoft.com/office/officeart/2005/8/layout/cycle2"/>
  </dgm:cxnLst>
  <dgm:bg>
    <a:effectLst>
      <a:outerShdw blurRad="50800" dist="38100" dir="5400000" algn="t" rotWithShape="0">
        <a:prstClr val="black">
          <a:alpha val="40000"/>
        </a:prstClr>
      </a:outerShdw>
    </a:effectLst>
  </dgm:bg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9CF689F-F68C-4D20-92FE-1CA70C10B8F3}" type="doc">
      <dgm:prSet loTypeId="urn:microsoft.com/office/officeart/2008/layout/VerticalCurvedList" loCatId="list" qsTypeId="urn:microsoft.com/office/officeart/2005/8/quickstyle/simple1#5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38E75DD4-0094-45EB-831E-C261FE565A1D}">
      <dgm:prSet phldrT="[Texto]"/>
      <dgm:spPr>
        <a:xfrm>
          <a:off x="612273" y="417812"/>
          <a:ext cx="11015211" cy="836059"/>
        </a:xfrm>
        <a:prstGeom prst="rect">
          <a:avLst/>
        </a:prstGeom>
        <a:solidFill>
          <a:srgbClr val="4472C4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s-ES" b="1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cuantifican o califican un concepto o una variable.</a:t>
          </a:r>
          <a:endParaRPr lang="es-ES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61161D79-33B2-4A02-AD4F-2E8F33471B54}" type="parTrans" cxnId="{88999A79-31B3-4261-95F5-8E5F881BD84C}">
      <dgm:prSet/>
      <dgm:spPr/>
      <dgm:t>
        <a:bodyPr/>
        <a:lstStyle/>
        <a:p>
          <a:endParaRPr lang="es-ES"/>
        </a:p>
      </dgm:t>
    </dgm:pt>
    <dgm:pt modelId="{6A1DB9C6-C027-43F5-9900-88D433FF165E}" type="sibTrans" cxnId="{88999A79-31B3-4261-95F5-8E5F881BD84C}">
      <dgm:prSet/>
      <dgm:spPr>
        <a:xfrm>
          <a:off x="-6145009" y="-940151"/>
          <a:ext cx="7314905" cy="7314905"/>
        </a:xfrm>
        <a:prstGeom prst="blockArc">
          <a:avLst>
            <a:gd name="adj1" fmla="val 18900000"/>
            <a:gd name="adj2" fmla="val 2700000"/>
            <a:gd name="adj3" fmla="val 295"/>
          </a:avLst>
        </a:prstGeom>
        <a:noFill/>
        <a:ln w="12700" cap="flat" cmpd="sng" algn="ctr">
          <a:solidFill>
            <a:srgbClr val="70AD47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es-ES"/>
        </a:p>
      </dgm:t>
    </dgm:pt>
    <dgm:pt modelId="{D3C23105-6EE9-4FD6-8062-405511B61679}">
      <dgm:prSet phldrT="[Texto]"/>
      <dgm:spPr>
        <a:xfrm>
          <a:off x="1091605" y="1672118"/>
          <a:ext cx="10535879" cy="836059"/>
        </a:xfrm>
        <a:prstGeom prst="rect">
          <a:avLst/>
        </a:prstGeom>
        <a:solidFill>
          <a:srgbClr val="43BEB9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algn="just"/>
          <a:r>
            <a:rPr lang="es-ES" b="1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permiten el seguimiento de los objetivos generales, específicos, actividades y tareas.</a:t>
          </a:r>
          <a:endParaRPr lang="es-ES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8739B15B-F677-4A94-AD56-9B8DF881CBAF}" type="parTrans" cxnId="{F6C77A0A-6E70-4B49-AFC8-55479F4EF749}">
      <dgm:prSet/>
      <dgm:spPr/>
      <dgm:t>
        <a:bodyPr/>
        <a:lstStyle/>
        <a:p>
          <a:endParaRPr lang="es-ES"/>
        </a:p>
      </dgm:t>
    </dgm:pt>
    <dgm:pt modelId="{EF75F45E-5B9F-4640-A0D6-38BE17785020}" type="sibTrans" cxnId="{F6C77A0A-6E70-4B49-AFC8-55479F4EF749}">
      <dgm:prSet/>
      <dgm:spPr/>
      <dgm:t>
        <a:bodyPr/>
        <a:lstStyle/>
        <a:p>
          <a:endParaRPr lang="es-ES"/>
        </a:p>
      </dgm:t>
    </dgm:pt>
    <dgm:pt modelId="{F68FA8CE-7DA9-4045-AFBE-FA67F78980BE}">
      <dgm:prSet phldrT="[Texto]"/>
      <dgm:spPr>
        <a:xfrm>
          <a:off x="1091605" y="2926424"/>
          <a:ext cx="10535879" cy="836059"/>
        </a:xfrm>
        <a:prstGeom prst="rect">
          <a:avLst/>
        </a:prstGeom>
        <a:solidFill>
          <a:srgbClr val="45B664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s-ES" b="1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proporcionan información para la toma de decisiones.</a:t>
          </a:r>
          <a:endParaRPr lang="es-ES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1AE60CAE-9C15-4051-8440-9055E038532E}" type="parTrans" cxnId="{D2E2027B-E124-430B-A6F5-25846C84D710}">
      <dgm:prSet/>
      <dgm:spPr/>
      <dgm:t>
        <a:bodyPr/>
        <a:lstStyle/>
        <a:p>
          <a:endParaRPr lang="es-ES"/>
        </a:p>
      </dgm:t>
    </dgm:pt>
    <dgm:pt modelId="{6C4FF6C4-D81A-452A-A8E2-929B649084B7}" type="sibTrans" cxnId="{D2E2027B-E124-430B-A6F5-25846C84D710}">
      <dgm:prSet/>
      <dgm:spPr/>
      <dgm:t>
        <a:bodyPr/>
        <a:lstStyle/>
        <a:p>
          <a:endParaRPr lang="es-ES"/>
        </a:p>
      </dgm:t>
    </dgm:pt>
    <dgm:pt modelId="{DC2D9E75-E252-4AA2-A0E3-17E177C41AF7}">
      <dgm:prSet phldrT="[Texto]"/>
      <dgm:spPr>
        <a:xfrm>
          <a:off x="612273" y="4180730"/>
          <a:ext cx="11015211" cy="836059"/>
        </a:xfrm>
        <a:prstGeom prst="rect">
          <a:avLst/>
        </a:prstGeom>
        <a:solidFill>
          <a:srgbClr val="4472C4">
            <a:hueOff val="-7353344"/>
            <a:satOff val="-10228"/>
            <a:lumOff val="-3922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s-ES" b="1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permiten hacer correcciones oportunas.</a:t>
          </a:r>
          <a:endParaRPr lang="es-ES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76567707-22CE-4E6C-9AF3-899EF3B05168}" type="parTrans" cxnId="{B3D257C7-7E4D-45ED-A0E8-D1041118C90C}">
      <dgm:prSet/>
      <dgm:spPr/>
      <dgm:t>
        <a:bodyPr/>
        <a:lstStyle/>
        <a:p>
          <a:endParaRPr lang="es-ES"/>
        </a:p>
      </dgm:t>
    </dgm:pt>
    <dgm:pt modelId="{1D2305DB-95D5-4B2F-BE8E-3C371924CB8C}" type="sibTrans" cxnId="{B3D257C7-7E4D-45ED-A0E8-D1041118C90C}">
      <dgm:prSet/>
      <dgm:spPr/>
      <dgm:t>
        <a:bodyPr/>
        <a:lstStyle/>
        <a:p>
          <a:endParaRPr lang="es-ES"/>
        </a:p>
      </dgm:t>
    </dgm:pt>
    <dgm:pt modelId="{9A38CFEB-66A2-42E1-BC88-975D796E49FE}" type="pres">
      <dgm:prSet presAssocID="{F9CF689F-F68C-4D20-92FE-1CA70C10B8F3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ES"/>
        </a:p>
      </dgm:t>
    </dgm:pt>
    <dgm:pt modelId="{919CBF41-1EDE-4186-A182-9C49E6F6D2B7}" type="pres">
      <dgm:prSet presAssocID="{F9CF689F-F68C-4D20-92FE-1CA70C10B8F3}" presName="Name1" presStyleCnt="0"/>
      <dgm:spPr/>
      <dgm:t>
        <a:bodyPr/>
        <a:lstStyle/>
        <a:p>
          <a:endParaRPr lang="es-ES"/>
        </a:p>
      </dgm:t>
    </dgm:pt>
    <dgm:pt modelId="{9A1D2557-A333-49DB-BC08-EEA88966AF69}" type="pres">
      <dgm:prSet presAssocID="{F9CF689F-F68C-4D20-92FE-1CA70C10B8F3}" presName="cycle" presStyleCnt="0"/>
      <dgm:spPr/>
      <dgm:t>
        <a:bodyPr/>
        <a:lstStyle/>
        <a:p>
          <a:endParaRPr lang="es-ES"/>
        </a:p>
      </dgm:t>
    </dgm:pt>
    <dgm:pt modelId="{6D56DB5E-74FA-4110-ABE3-0471704C05CF}" type="pres">
      <dgm:prSet presAssocID="{F9CF689F-F68C-4D20-92FE-1CA70C10B8F3}" presName="srcNode" presStyleLbl="node1" presStyleIdx="0" presStyleCnt="4"/>
      <dgm:spPr/>
      <dgm:t>
        <a:bodyPr/>
        <a:lstStyle/>
        <a:p>
          <a:endParaRPr lang="es-ES"/>
        </a:p>
      </dgm:t>
    </dgm:pt>
    <dgm:pt modelId="{92CFFDA2-76CF-439D-844E-40F9939980EE}" type="pres">
      <dgm:prSet presAssocID="{F9CF689F-F68C-4D20-92FE-1CA70C10B8F3}" presName="conn" presStyleLbl="parChTrans1D2" presStyleIdx="0" presStyleCnt="1" custScaleY="94094" custLinFactNeighborY="1505"/>
      <dgm:spPr/>
      <dgm:t>
        <a:bodyPr/>
        <a:lstStyle/>
        <a:p>
          <a:endParaRPr lang="es-ES"/>
        </a:p>
      </dgm:t>
    </dgm:pt>
    <dgm:pt modelId="{D832A30C-481A-473C-9718-F808F1A76319}" type="pres">
      <dgm:prSet presAssocID="{F9CF689F-F68C-4D20-92FE-1CA70C10B8F3}" presName="extraNode" presStyleLbl="node1" presStyleIdx="0" presStyleCnt="4"/>
      <dgm:spPr/>
      <dgm:t>
        <a:bodyPr/>
        <a:lstStyle/>
        <a:p>
          <a:endParaRPr lang="es-ES"/>
        </a:p>
      </dgm:t>
    </dgm:pt>
    <dgm:pt modelId="{71B4DCA7-F763-45E7-9539-5EC455C1E587}" type="pres">
      <dgm:prSet presAssocID="{F9CF689F-F68C-4D20-92FE-1CA70C10B8F3}" presName="dstNode" presStyleLbl="node1" presStyleIdx="0" presStyleCnt="4"/>
      <dgm:spPr/>
      <dgm:t>
        <a:bodyPr/>
        <a:lstStyle/>
        <a:p>
          <a:endParaRPr lang="es-ES"/>
        </a:p>
      </dgm:t>
    </dgm:pt>
    <dgm:pt modelId="{A99CA35E-73B5-48BD-9BFB-BFFBDCB798F4}" type="pres">
      <dgm:prSet presAssocID="{38E75DD4-0094-45EB-831E-C261FE565A1D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F43A456-D0F3-4E0D-AA8F-4A27435D3605}" type="pres">
      <dgm:prSet presAssocID="{38E75DD4-0094-45EB-831E-C261FE565A1D}" presName="accent_1" presStyleCnt="0"/>
      <dgm:spPr/>
      <dgm:t>
        <a:bodyPr/>
        <a:lstStyle/>
        <a:p>
          <a:endParaRPr lang="es-ES"/>
        </a:p>
      </dgm:t>
    </dgm:pt>
    <dgm:pt modelId="{493E89BF-1FC5-415D-B90D-EB82B17B5B8C}" type="pres">
      <dgm:prSet presAssocID="{38E75DD4-0094-45EB-831E-C261FE565A1D}" presName="accentRepeatNode" presStyleLbl="solidFgAcc1" presStyleIdx="0" presStyleCnt="4"/>
      <dgm:spPr>
        <a:xfrm>
          <a:off x="89736" y="313304"/>
          <a:ext cx="1045073" cy="1045073"/>
        </a:xfrm>
        <a:prstGeom prst="ellipse">
          <a:avLst/>
        </a:prstGeom>
        <a:solidFill>
          <a:srgbClr val="4472C4"/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endParaRPr lang="es-ES"/>
        </a:p>
      </dgm:t>
    </dgm:pt>
    <dgm:pt modelId="{282CB3C7-A809-4A54-B438-DE1FB1EF1A58}" type="pres">
      <dgm:prSet presAssocID="{D3C23105-6EE9-4FD6-8062-405511B61679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EDC9797-D08F-42BD-9D28-661549F6CA55}" type="pres">
      <dgm:prSet presAssocID="{D3C23105-6EE9-4FD6-8062-405511B61679}" presName="accent_2" presStyleCnt="0"/>
      <dgm:spPr/>
      <dgm:t>
        <a:bodyPr/>
        <a:lstStyle/>
        <a:p>
          <a:endParaRPr lang="es-ES"/>
        </a:p>
      </dgm:t>
    </dgm:pt>
    <dgm:pt modelId="{C149B08B-A3EF-4CF9-BA19-0A27BC65ECEC}" type="pres">
      <dgm:prSet presAssocID="{D3C23105-6EE9-4FD6-8062-405511B61679}" presName="accentRepeatNode" presStyleLbl="solidFgAcc1" presStyleIdx="1" presStyleCnt="4"/>
      <dgm:spPr>
        <a:xfrm>
          <a:off x="569068" y="1567610"/>
          <a:ext cx="1045073" cy="1045073"/>
        </a:xfrm>
        <a:prstGeom prst="ellipse">
          <a:avLst/>
        </a:prstGeom>
        <a:solidFill>
          <a:srgbClr val="43BEB9"/>
        </a:solidFill>
        <a:ln w="12700" cap="flat" cmpd="sng" algn="ctr">
          <a:solidFill>
            <a:srgbClr val="4472C4">
              <a:hueOff val="-2451115"/>
              <a:satOff val="-3409"/>
              <a:lumOff val="-1307"/>
              <a:alphaOff val="0"/>
            </a:srgb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s-ES"/>
        </a:p>
      </dgm:t>
    </dgm:pt>
    <dgm:pt modelId="{1CDF6F57-5FAB-4C1C-A4AA-30F5CF79918E}" type="pres">
      <dgm:prSet presAssocID="{F68FA8CE-7DA9-4045-AFBE-FA67F78980BE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D39B394-51FD-4991-9773-77436BC6E54A}" type="pres">
      <dgm:prSet presAssocID="{F68FA8CE-7DA9-4045-AFBE-FA67F78980BE}" presName="accent_3" presStyleCnt="0"/>
      <dgm:spPr/>
      <dgm:t>
        <a:bodyPr/>
        <a:lstStyle/>
        <a:p>
          <a:endParaRPr lang="es-ES"/>
        </a:p>
      </dgm:t>
    </dgm:pt>
    <dgm:pt modelId="{FFF71D42-060D-473A-9A23-C2A87234CB89}" type="pres">
      <dgm:prSet presAssocID="{F68FA8CE-7DA9-4045-AFBE-FA67F78980BE}" presName="accentRepeatNode" presStyleLbl="solidFgAcc1" presStyleIdx="2" presStyleCnt="4"/>
      <dgm:spPr>
        <a:xfrm>
          <a:off x="569068" y="2821917"/>
          <a:ext cx="1045073" cy="1045073"/>
        </a:xfrm>
        <a:prstGeom prst="ellipse">
          <a:avLst/>
        </a:prstGeom>
        <a:solidFill>
          <a:srgbClr val="45B664"/>
        </a:solidFill>
        <a:ln w="12700" cap="flat" cmpd="sng" algn="ctr">
          <a:solidFill>
            <a:srgbClr val="4472C4">
              <a:hueOff val="-4902230"/>
              <a:satOff val="-6819"/>
              <a:lumOff val="-2615"/>
              <a:alphaOff val="0"/>
            </a:srgb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s-ES"/>
        </a:p>
      </dgm:t>
    </dgm:pt>
    <dgm:pt modelId="{8FF1D39F-7BC4-4DE3-BDCD-8E58D160F063}" type="pres">
      <dgm:prSet presAssocID="{DC2D9E75-E252-4AA2-A0E3-17E177C41AF7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5E363AD-D468-420E-9A2F-AF3ACAB3B410}" type="pres">
      <dgm:prSet presAssocID="{DC2D9E75-E252-4AA2-A0E3-17E177C41AF7}" presName="accent_4" presStyleCnt="0"/>
      <dgm:spPr/>
      <dgm:t>
        <a:bodyPr/>
        <a:lstStyle/>
        <a:p>
          <a:endParaRPr lang="es-ES"/>
        </a:p>
      </dgm:t>
    </dgm:pt>
    <dgm:pt modelId="{240A0D84-A89A-4029-B8A7-E3BAC61574B0}" type="pres">
      <dgm:prSet presAssocID="{DC2D9E75-E252-4AA2-A0E3-17E177C41AF7}" presName="accentRepeatNode" presStyleLbl="solidFgAcc1" presStyleIdx="3" presStyleCnt="4"/>
      <dgm:spPr>
        <a:xfrm>
          <a:off x="89736" y="4076223"/>
          <a:ext cx="1045073" cy="1045073"/>
        </a:xfrm>
        <a:prstGeom prst="ellipse">
          <a:avLst/>
        </a:prstGeom>
        <a:solidFill>
          <a:srgbClr val="70AD47"/>
        </a:solidFill>
        <a:ln w="12700" cap="flat" cmpd="sng" algn="ctr">
          <a:solidFill>
            <a:srgbClr val="4472C4">
              <a:hueOff val="-7353344"/>
              <a:satOff val="-10228"/>
              <a:lumOff val="-3922"/>
              <a:alphaOff val="0"/>
            </a:srgb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s-ES"/>
        </a:p>
      </dgm:t>
    </dgm:pt>
  </dgm:ptLst>
  <dgm:cxnLst>
    <dgm:cxn modelId="{B3D257C7-7E4D-45ED-A0E8-D1041118C90C}" srcId="{F9CF689F-F68C-4D20-92FE-1CA70C10B8F3}" destId="{DC2D9E75-E252-4AA2-A0E3-17E177C41AF7}" srcOrd="3" destOrd="0" parTransId="{76567707-22CE-4E6C-9AF3-899EF3B05168}" sibTransId="{1D2305DB-95D5-4B2F-BE8E-3C371924CB8C}"/>
    <dgm:cxn modelId="{F6C77A0A-6E70-4B49-AFC8-55479F4EF749}" srcId="{F9CF689F-F68C-4D20-92FE-1CA70C10B8F3}" destId="{D3C23105-6EE9-4FD6-8062-405511B61679}" srcOrd="1" destOrd="0" parTransId="{8739B15B-F677-4A94-AD56-9B8DF881CBAF}" sibTransId="{EF75F45E-5B9F-4640-A0D6-38BE17785020}"/>
    <dgm:cxn modelId="{C1D54EE5-C6A4-45CA-B6A0-353D23226262}" type="presOf" srcId="{F68FA8CE-7DA9-4045-AFBE-FA67F78980BE}" destId="{1CDF6F57-5FAB-4C1C-A4AA-30F5CF79918E}" srcOrd="0" destOrd="0" presId="urn:microsoft.com/office/officeart/2008/layout/VerticalCurvedList"/>
    <dgm:cxn modelId="{E7350ABD-5EBC-4B63-8064-D8F42DBDE1C2}" type="presOf" srcId="{6A1DB9C6-C027-43F5-9900-88D433FF165E}" destId="{92CFFDA2-76CF-439D-844E-40F9939980EE}" srcOrd="0" destOrd="0" presId="urn:microsoft.com/office/officeart/2008/layout/VerticalCurvedList"/>
    <dgm:cxn modelId="{F54AFF35-8547-42CB-9299-0C0AEA7E5323}" type="presOf" srcId="{F9CF689F-F68C-4D20-92FE-1CA70C10B8F3}" destId="{9A38CFEB-66A2-42E1-BC88-975D796E49FE}" srcOrd="0" destOrd="0" presId="urn:microsoft.com/office/officeart/2008/layout/VerticalCurvedList"/>
    <dgm:cxn modelId="{54455975-6B70-4B4A-B213-C8851223CBB4}" type="presOf" srcId="{DC2D9E75-E252-4AA2-A0E3-17E177C41AF7}" destId="{8FF1D39F-7BC4-4DE3-BDCD-8E58D160F063}" srcOrd="0" destOrd="0" presId="urn:microsoft.com/office/officeart/2008/layout/VerticalCurvedList"/>
    <dgm:cxn modelId="{D2E2027B-E124-430B-A6F5-25846C84D710}" srcId="{F9CF689F-F68C-4D20-92FE-1CA70C10B8F3}" destId="{F68FA8CE-7DA9-4045-AFBE-FA67F78980BE}" srcOrd="2" destOrd="0" parTransId="{1AE60CAE-9C15-4051-8440-9055E038532E}" sibTransId="{6C4FF6C4-D81A-452A-A8E2-929B649084B7}"/>
    <dgm:cxn modelId="{3B21DE2B-0117-47EF-933E-155816F018E1}" type="presOf" srcId="{D3C23105-6EE9-4FD6-8062-405511B61679}" destId="{282CB3C7-A809-4A54-B438-DE1FB1EF1A58}" srcOrd="0" destOrd="0" presId="urn:microsoft.com/office/officeart/2008/layout/VerticalCurvedList"/>
    <dgm:cxn modelId="{88999A79-31B3-4261-95F5-8E5F881BD84C}" srcId="{F9CF689F-F68C-4D20-92FE-1CA70C10B8F3}" destId="{38E75DD4-0094-45EB-831E-C261FE565A1D}" srcOrd="0" destOrd="0" parTransId="{61161D79-33B2-4A02-AD4F-2E8F33471B54}" sibTransId="{6A1DB9C6-C027-43F5-9900-88D433FF165E}"/>
    <dgm:cxn modelId="{9D9A51AB-FE29-461F-BB2D-1318D4F7404B}" type="presOf" srcId="{38E75DD4-0094-45EB-831E-C261FE565A1D}" destId="{A99CA35E-73B5-48BD-9BFB-BFFBDCB798F4}" srcOrd="0" destOrd="0" presId="urn:microsoft.com/office/officeart/2008/layout/VerticalCurvedList"/>
    <dgm:cxn modelId="{9113B43F-AC0B-4DC5-A925-A724D572C93B}" type="presParOf" srcId="{9A38CFEB-66A2-42E1-BC88-975D796E49FE}" destId="{919CBF41-1EDE-4186-A182-9C49E6F6D2B7}" srcOrd="0" destOrd="0" presId="urn:microsoft.com/office/officeart/2008/layout/VerticalCurvedList"/>
    <dgm:cxn modelId="{AA6234F4-344A-45D9-A358-1C70864BCEB9}" type="presParOf" srcId="{919CBF41-1EDE-4186-A182-9C49E6F6D2B7}" destId="{9A1D2557-A333-49DB-BC08-EEA88966AF69}" srcOrd="0" destOrd="0" presId="urn:microsoft.com/office/officeart/2008/layout/VerticalCurvedList"/>
    <dgm:cxn modelId="{83745CFC-F523-4B05-85C6-DABF3C5969BA}" type="presParOf" srcId="{9A1D2557-A333-49DB-BC08-EEA88966AF69}" destId="{6D56DB5E-74FA-4110-ABE3-0471704C05CF}" srcOrd="0" destOrd="0" presId="urn:microsoft.com/office/officeart/2008/layout/VerticalCurvedList"/>
    <dgm:cxn modelId="{C425FCD2-913E-4E40-9357-0584AF7BB892}" type="presParOf" srcId="{9A1D2557-A333-49DB-BC08-EEA88966AF69}" destId="{92CFFDA2-76CF-439D-844E-40F9939980EE}" srcOrd="1" destOrd="0" presId="urn:microsoft.com/office/officeart/2008/layout/VerticalCurvedList"/>
    <dgm:cxn modelId="{9DF82D92-B515-4FAC-9FA6-3FDF2C43B3D9}" type="presParOf" srcId="{9A1D2557-A333-49DB-BC08-EEA88966AF69}" destId="{D832A30C-481A-473C-9718-F808F1A76319}" srcOrd="2" destOrd="0" presId="urn:microsoft.com/office/officeart/2008/layout/VerticalCurvedList"/>
    <dgm:cxn modelId="{4113F2C2-FC87-4B6A-A1F1-8C8A1A5919BA}" type="presParOf" srcId="{9A1D2557-A333-49DB-BC08-EEA88966AF69}" destId="{71B4DCA7-F763-45E7-9539-5EC455C1E587}" srcOrd="3" destOrd="0" presId="urn:microsoft.com/office/officeart/2008/layout/VerticalCurvedList"/>
    <dgm:cxn modelId="{B9B407B1-61DA-4A54-A80B-0EBF17A033C4}" type="presParOf" srcId="{919CBF41-1EDE-4186-A182-9C49E6F6D2B7}" destId="{A99CA35E-73B5-48BD-9BFB-BFFBDCB798F4}" srcOrd="1" destOrd="0" presId="urn:microsoft.com/office/officeart/2008/layout/VerticalCurvedList"/>
    <dgm:cxn modelId="{B57467BD-67FE-4188-B3D4-4F1293E0F454}" type="presParOf" srcId="{919CBF41-1EDE-4186-A182-9C49E6F6D2B7}" destId="{EF43A456-D0F3-4E0D-AA8F-4A27435D3605}" srcOrd="2" destOrd="0" presId="urn:microsoft.com/office/officeart/2008/layout/VerticalCurvedList"/>
    <dgm:cxn modelId="{BABE1389-8D8D-4D61-BC0F-E0DEA24AB043}" type="presParOf" srcId="{EF43A456-D0F3-4E0D-AA8F-4A27435D3605}" destId="{493E89BF-1FC5-415D-B90D-EB82B17B5B8C}" srcOrd="0" destOrd="0" presId="urn:microsoft.com/office/officeart/2008/layout/VerticalCurvedList"/>
    <dgm:cxn modelId="{5C6F05D1-C7FB-47E5-9E58-B50D5C71AD2E}" type="presParOf" srcId="{919CBF41-1EDE-4186-A182-9C49E6F6D2B7}" destId="{282CB3C7-A809-4A54-B438-DE1FB1EF1A58}" srcOrd="3" destOrd="0" presId="urn:microsoft.com/office/officeart/2008/layout/VerticalCurvedList"/>
    <dgm:cxn modelId="{01633072-7C20-4996-BA39-5FACF13E3448}" type="presParOf" srcId="{919CBF41-1EDE-4186-A182-9C49E6F6D2B7}" destId="{0EDC9797-D08F-42BD-9D28-661549F6CA55}" srcOrd="4" destOrd="0" presId="urn:microsoft.com/office/officeart/2008/layout/VerticalCurvedList"/>
    <dgm:cxn modelId="{5A003D33-BC45-44F7-A7F4-A062E727AE08}" type="presParOf" srcId="{0EDC9797-D08F-42BD-9D28-661549F6CA55}" destId="{C149B08B-A3EF-4CF9-BA19-0A27BC65ECEC}" srcOrd="0" destOrd="0" presId="urn:microsoft.com/office/officeart/2008/layout/VerticalCurvedList"/>
    <dgm:cxn modelId="{022FE24D-08B4-4E8E-93F2-C7B74697F55C}" type="presParOf" srcId="{919CBF41-1EDE-4186-A182-9C49E6F6D2B7}" destId="{1CDF6F57-5FAB-4C1C-A4AA-30F5CF79918E}" srcOrd="5" destOrd="0" presId="urn:microsoft.com/office/officeart/2008/layout/VerticalCurvedList"/>
    <dgm:cxn modelId="{FFABF15A-50EE-4314-849E-A3ED43029724}" type="presParOf" srcId="{919CBF41-1EDE-4186-A182-9C49E6F6D2B7}" destId="{8D39B394-51FD-4991-9773-77436BC6E54A}" srcOrd="6" destOrd="0" presId="urn:microsoft.com/office/officeart/2008/layout/VerticalCurvedList"/>
    <dgm:cxn modelId="{65A90135-2306-4341-B407-4F7AEFB3F6FF}" type="presParOf" srcId="{8D39B394-51FD-4991-9773-77436BC6E54A}" destId="{FFF71D42-060D-473A-9A23-C2A87234CB89}" srcOrd="0" destOrd="0" presId="urn:microsoft.com/office/officeart/2008/layout/VerticalCurvedList"/>
    <dgm:cxn modelId="{49301A00-0800-4110-93FA-211167321BD8}" type="presParOf" srcId="{919CBF41-1EDE-4186-A182-9C49E6F6D2B7}" destId="{8FF1D39F-7BC4-4DE3-BDCD-8E58D160F063}" srcOrd="7" destOrd="0" presId="urn:microsoft.com/office/officeart/2008/layout/VerticalCurvedList"/>
    <dgm:cxn modelId="{2840E67E-EB28-4BE2-A9BD-5A91A9DEAF20}" type="presParOf" srcId="{919CBF41-1EDE-4186-A182-9C49E6F6D2B7}" destId="{D5E363AD-D468-420E-9A2F-AF3ACAB3B410}" srcOrd="8" destOrd="0" presId="urn:microsoft.com/office/officeart/2008/layout/VerticalCurvedList"/>
    <dgm:cxn modelId="{981DA2EB-D5F4-4B78-B779-DF38E66613D4}" type="presParOf" srcId="{D5E363AD-D468-420E-9A2F-AF3ACAB3B410}" destId="{240A0D84-A89A-4029-B8A7-E3BAC61574B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993B3FC-8099-417D-A0B2-70530FBDC003}" type="doc">
      <dgm:prSet loTypeId="urn:microsoft.com/office/officeart/2005/8/layout/lProcess3" loCatId="process" qsTypeId="urn:microsoft.com/office/officeart/2005/8/quickstyle/simple1#6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3E157153-17BF-4FEF-90D6-480F56C08046}">
      <dgm:prSet phldrT="[Texto]"/>
      <dgm:spPr>
        <a:xfrm>
          <a:off x="2388134" y="549"/>
          <a:ext cx="3080037" cy="750899"/>
        </a:xfrm>
        <a:prstGeom prst="chevron">
          <a:avLst/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ES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Denominación</a:t>
          </a:r>
          <a:endParaRPr lang="es-ES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8407313D-4B94-438F-BA44-A2F253387CA7}" type="parTrans" cxnId="{2B2178B7-2F6A-4DF5-A45C-5A099B534496}">
      <dgm:prSet/>
      <dgm:spPr/>
      <dgm:t>
        <a:bodyPr/>
        <a:lstStyle/>
        <a:p>
          <a:endParaRPr lang="es-ES"/>
        </a:p>
      </dgm:t>
    </dgm:pt>
    <dgm:pt modelId="{3AFC773E-3493-4605-9F7F-2872A6FCE6E8}" type="sibTrans" cxnId="{2B2178B7-2F6A-4DF5-A45C-5A099B534496}">
      <dgm:prSet/>
      <dgm:spPr/>
      <dgm:t>
        <a:bodyPr/>
        <a:lstStyle/>
        <a:p>
          <a:endParaRPr lang="es-ES"/>
        </a:p>
      </dgm:t>
    </dgm:pt>
    <dgm:pt modelId="{74DEB9D0-58F2-46D4-9E7F-422D5710C483}">
      <dgm:prSet phldrT="[Texto]"/>
      <dgm:spPr>
        <a:xfrm>
          <a:off x="5224129" y="64376"/>
          <a:ext cx="3813004" cy="623246"/>
        </a:xfrm>
        <a:prstGeom prst="chevron">
          <a:avLst/>
        </a:prstGeom>
        <a:solidFill>
          <a:srgbClr val="4472C4">
            <a:tint val="40000"/>
            <a:alpha val="9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4472C4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s-ES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Nombre del indicador</a:t>
          </a:r>
          <a:endParaRPr lang="es-E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A0F78E2E-DA77-4A3A-A5E6-6931617C93FC}" type="parTrans" cxnId="{668B9CB6-71B5-4DE1-B1E2-BE633795F5BE}">
      <dgm:prSet/>
      <dgm:spPr/>
      <dgm:t>
        <a:bodyPr/>
        <a:lstStyle/>
        <a:p>
          <a:endParaRPr lang="es-ES"/>
        </a:p>
      </dgm:t>
    </dgm:pt>
    <dgm:pt modelId="{C8F6F785-22FC-4F75-8D2B-9B3BBAB0B998}" type="sibTrans" cxnId="{668B9CB6-71B5-4DE1-B1E2-BE633795F5BE}">
      <dgm:prSet/>
      <dgm:spPr/>
      <dgm:t>
        <a:bodyPr/>
        <a:lstStyle/>
        <a:p>
          <a:endParaRPr lang="es-ES"/>
        </a:p>
      </dgm:t>
    </dgm:pt>
    <dgm:pt modelId="{FF93024C-FBB1-4159-A34F-EF3C89037E8E}">
      <dgm:prSet phldrT="[Texto]"/>
      <dgm:spPr>
        <a:xfrm>
          <a:off x="2388134" y="856574"/>
          <a:ext cx="3173881" cy="750899"/>
        </a:xfrm>
        <a:prstGeom prst="chevron">
          <a:avLst/>
        </a:prstGeom>
        <a:solidFill>
          <a:srgbClr val="4472C4">
            <a:hueOff val="-3676672"/>
            <a:satOff val="-5114"/>
            <a:lumOff val="-1961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ES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Definición conceptual</a:t>
          </a:r>
          <a:endParaRPr lang="es-ES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98C54C69-F074-4B14-942E-8263A35E2DF7}" type="parTrans" cxnId="{E8DC2750-2694-448D-B024-E7192F9BCB54}">
      <dgm:prSet/>
      <dgm:spPr/>
      <dgm:t>
        <a:bodyPr/>
        <a:lstStyle/>
        <a:p>
          <a:endParaRPr lang="es-ES"/>
        </a:p>
      </dgm:t>
    </dgm:pt>
    <dgm:pt modelId="{463BE827-EF81-4172-9BC4-17C411AFF095}" type="sibTrans" cxnId="{E8DC2750-2694-448D-B024-E7192F9BCB54}">
      <dgm:prSet/>
      <dgm:spPr/>
      <dgm:t>
        <a:bodyPr/>
        <a:lstStyle/>
        <a:p>
          <a:endParaRPr lang="es-ES"/>
        </a:p>
      </dgm:t>
    </dgm:pt>
    <dgm:pt modelId="{8591F5C4-DB3F-4264-A7FB-4C01890AAF6D}">
      <dgm:prSet phldrT="[Texto]"/>
      <dgm:spPr>
        <a:xfrm>
          <a:off x="5317973" y="920400"/>
          <a:ext cx="3719159" cy="623246"/>
        </a:xfrm>
        <a:prstGeom prst="chevron">
          <a:avLst/>
        </a:prstGeom>
        <a:solidFill>
          <a:srgbClr val="4472C4">
            <a:tint val="40000"/>
            <a:alpha val="90000"/>
            <a:hueOff val="-3695877"/>
            <a:satOff val="-6408"/>
            <a:lumOff val="-644"/>
            <a:alphaOff val="0"/>
          </a:srgbClr>
        </a:solidFill>
        <a:ln w="12700" cap="flat" cmpd="sng" algn="ctr">
          <a:solidFill>
            <a:srgbClr val="4472C4">
              <a:tint val="40000"/>
              <a:alpha val="90000"/>
              <a:hueOff val="-3695877"/>
              <a:satOff val="-6408"/>
              <a:lumOff val="-644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s-ES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¿Qué se mide?</a:t>
          </a:r>
          <a:endParaRPr lang="es-E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48D658DF-CF0C-4324-890B-D79506300B34}" type="parTrans" cxnId="{4AEEC99E-DDF3-42D6-9970-1B5EB518A432}">
      <dgm:prSet/>
      <dgm:spPr/>
      <dgm:t>
        <a:bodyPr/>
        <a:lstStyle/>
        <a:p>
          <a:endParaRPr lang="es-ES"/>
        </a:p>
      </dgm:t>
    </dgm:pt>
    <dgm:pt modelId="{3FEA7340-7FD3-4CFC-AA40-BAED99853786}" type="sibTrans" cxnId="{4AEEC99E-DDF3-42D6-9970-1B5EB518A432}">
      <dgm:prSet/>
      <dgm:spPr/>
      <dgm:t>
        <a:bodyPr/>
        <a:lstStyle/>
        <a:p>
          <a:endParaRPr lang="es-ES"/>
        </a:p>
      </dgm:t>
    </dgm:pt>
    <dgm:pt modelId="{319C582D-7FA9-40B0-BBEA-0980E2C1B2EB}">
      <dgm:prSet phldrT="[Texto]"/>
      <dgm:spPr>
        <a:xfrm>
          <a:off x="2388134" y="1712599"/>
          <a:ext cx="3274351" cy="750899"/>
        </a:xfrm>
        <a:prstGeom prst="chevron">
          <a:avLst/>
        </a:prstGeom>
        <a:solidFill>
          <a:srgbClr val="4472C4">
            <a:hueOff val="-7353344"/>
            <a:satOff val="-10228"/>
            <a:lumOff val="-3922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ES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Definición operacional</a:t>
          </a:r>
          <a:endParaRPr lang="es-ES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AB79A8D8-BEA0-455B-B4D8-BCADE9320B3D}" type="parTrans" cxnId="{D38E23CB-D392-42BC-B8DE-C5345F1A6334}">
      <dgm:prSet/>
      <dgm:spPr/>
      <dgm:t>
        <a:bodyPr/>
        <a:lstStyle/>
        <a:p>
          <a:endParaRPr lang="es-ES"/>
        </a:p>
      </dgm:t>
    </dgm:pt>
    <dgm:pt modelId="{6005E39A-B5B3-4B5F-AAD2-14DC8BA5811C}" type="sibTrans" cxnId="{D38E23CB-D392-42BC-B8DE-C5345F1A6334}">
      <dgm:prSet/>
      <dgm:spPr/>
      <dgm:t>
        <a:bodyPr/>
        <a:lstStyle/>
        <a:p>
          <a:endParaRPr lang="es-ES"/>
        </a:p>
      </dgm:t>
    </dgm:pt>
    <dgm:pt modelId="{5FBE6BA5-7725-4D8C-BE79-4AC1B72C5EEC}">
      <dgm:prSet phldrT="[Texto]"/>
      <dgm:spPr>
        <a:xfrm>
          <a:off x="5418443" y="1776425"/>
          <a:ext cx="3618676" cy="623246"/>
        </a:xfrm>
        <a:prstGeom prst="chevron">
          <a:avLst/>
        </a:prstGeom>
        <a:solidFill>
          <a:srgbClr val="4472C4">
            <a:tint val="40000"/>
            <a:alpha val="90000"/>
            <a:hueOff val="-7391755"/>
            <a:satOff val="-12816"/>
            <a:lumOff val="-1289"/>
            <a:alphaOff val="0"/>
          </a:srgbClr>
        </a:solidFill>
        <a:ln w="12700" cap="flat" cmpd="sng" algn="ctr">
          <a:solidFill>
            <a:srgbClr val="4472C4">
              <a:tint val="40000"/>
              <a:alpha val="90000"/>
              <a:hueOff val="-7391755"/>
              <a:satOff val="-12816"/>
              <a:lumOff val="-1289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s-ES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¿Cómo se mide?</a:t>
          </a:r>
          <a:endParaRPr lang="es-E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F81B0F97-6862-414D-A2EA-4AECCF875861}" type="parTrans" cxnId="{61DC5AD1-C8BB-46DE-8B76-97F1201A941B}">
      <dgm:prSet/>
      <dgm:spPr/>
      <dgm:t>
        <a:bodyPr/>
        <a:lstStyle/>
        <a:p>
          <a:endParaRPr lang="es-ES"/>
        </a:p>
      </dgm:t>
    </dgm:pt>
    <dgm:pt modelId="{AFC95639-4FC3-4D45-B384-B397F9F428D6}" type="sibTrans" cxnId="{61DC5AD1-C8BB-46DE-8B76-97F1201A941B}">
      <dgm:prSet/>
      <dgm:spPr/>
      <dgm:t>
        <a:bodyPr/>
        <a:lstStyle/>
        <a:p>
          <a:endParaRPr lang="es-ES"/>
        </a:p>
      </dgm:t>
    </dgm:pt>
    <dgm:pt modelId="{F7045121-6145-410A-97AB-FAEB0AEA00E7}" type="pres">
      <dgm:prSet presAssocID="{8993B3FC-8099-417D-A0B2-70530FBDC003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C17EF033-FF54-428A-A72D-C0B9260519E5}" type="pres">
      <dgm:prSet presAssocID="{3E157153-17BF-4FEF-90D6-480F56C08046}" presName="horFlow" presStyleCnt="0"/>
      <dgm:spPr/>
      <dgm:t>
        <a:bodyPr/>
        <a:lstStyle/>
        <a:p>
          <a:endParaRPr lang="es-ES"/>
        </a:p>
      </dgm:t>
    </dgm:pt>
    <dgm:pt modelId="{C546424F-E7A5-4F1D-9AEB-97AF2B294F3A}" type="pres">
      <dgm:prSet presAssocID="{3E157153-17BF-4FEF-90D6-480F56C08046}" presName="bigChev" presStyleLbl="node1" presStyleIdx="0" presStyleCnt="3" custScaleX="164072"/>
      <dgm:spPr/>
      <dgm:t>
        <a:bodyPr/>
        <a:lstStyle/>
        <a:p>
          <a:endParaRPr lang="es-ES"/>
        </a:p>
      </dgm:t>
    </dgm:pt>
    <dgm:pt modelId="{53C820A9-CEF3-4717-BEB2-DFF0589D9989}" type="pres">
      <dgm:prSet presAssocID="{A0F78E2E-DA77-4A3A-A5E6-6931617C93FC}" presName="parTrans" presStyleCnt="0"/>
      <dgm:spPr/>
      <dgm:t>
        <a:bodyPr/>
        <a:lstStyle/>
        <a:p>
          <a:endParaRPr lang="es-ES"/>
        </a:p>
      </dgm:t>
    </dgm:pt>
    <dgm:pt modelId="{FF207CBF-8750-4268-9AAF-FD0B8007CA3A}" type="pres">
      <dgm:prSet presAssocID="{74DEB9D0-58F2-46D4-9E7F-422D5710C483}" presName="node" presStyleLbl="alignAccFollowNode1" presStyleIdx="0" presStyleCnt="3" custScaleX="24471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0F52CE2-2485-46CC-AF28-396B61341E6C}" type="pres">
      <dgm:prSet presAssocID="{3E157153-17BF-4FEF-90D6-480F56C08046}" presName="vSp" presStyleCnt="0"/>
      <dgm:spPr/>
      <dgm:t>
        <a:bodyPr/>
        <a:lstStyle/>
        <a:p>
          <a:endParaRPr lang="es-ES"/>
        </a:p>
      </dgm:t>
    </dgm:pt>
    <dgm:pt modelId="{B9815970-74E1-4871-9313-64E419DD3039}" type="pres">
      <dgm:prSet presAssocID="{FF93024C-FBB1-4159-A34F-EF3C89037E8E}" presName="horFlow" presStyleCnt="0"/>
      <dgm:spPr/>
      <dgm:t>
        <a:bodyPr/>
        <a:lstStyle/>
        <a:p>
          <a:endParaRPr lang="es-ES"/>
        </a:p>
      </dgm:t>
    </dgm:pt>
    <dgm:pt modelId="{74637721-6B37-4373-94C0-FCFE7C785747}" type="pres">
      <dgm:prSet presAssocID="{FF93024C-FBB1-4159-A34F-EF3C89037E8E}" presName="bigChev" presStyleLbl="node1" presStyleIdx="1" presStyleCnt="3" custScaleX="169071"/>
      <dgm:spPr/>
      <dgm:t>
        <a:bodyPr/>
        <a:lstStyle/>
        <a:p>
          <a:endParaRPr lang="es-ES"/>
        </a:p>
      </dgm:t>
    </dgm:pt>
    <dgm:pt modelId="{98292DDA-13DC-4D8C-BCBA-7B45B9801064}" type="pres">
      <dgm:prSet presAssocID="{48D658DF-CF0C-4324-890B-D79506300B34}" presName="parTrans" presStyleCnt="0"/>
      <dgm:spPr/>
      <dgm:t>
        <a:bodyPr/>
        <a:lstStyle/>
        <a:p>
          <a:endParaRPr lang="es-ES"/>
        </a:p>
      </dgm:t>
    </dgm:pt>
    <dgm:pt modelId="{892E81D6-AFAD-49C3-BA3F-A63143257FD4}" type="pres">
      <dgm:prSet presAssocID="{8591F5C4-DB3F-4264-A7FB-4C01890AAF6D}" presName="node" presStyleLbl="alignAccFollowNode1" presStyleIdx="1" presStyleCnt="3" custScaleX="23869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C3FB96B-3B91-49E0-B424-BD1B13CFB3EE}" type="pres">
      <dgm:prSet presAssocID="{FF93024C-FBB1-4159-A34F-EF3C89037E8E}" presName="vSp" presStyleCnt="0"/>
      <dgm:spPr/>
      <dgm:t>
        <a:bodyPr/>
        <a:lstStyle/>
        <a:p>
          <a:endParaRPr lang="es-ES"/>
        </a:p>
      </dgm:t>
    </dgm:pt>
    <dgm:pt modelId="{1A0341A9-4F73-4B58-8174-F63112E95F77}" type="pres">
      <dgm:prSet presAssocID="{319C582D-7FA9-40B0-BBEA-0980E2C1B2EB}" presName="horFlow" presStyleCnt="0"/>
      <dgm:spPr/>
      <dgm:t>
        <a:bodyPr/>
        <a:lstStyle/>
        <a:p>
          <a:endParaRPr lang="es-ES"/>
        </a:p>
      </dgm:t>
    </dgm:pt>
    <dgm:pt modelId="{CF385C3D-EE0B-4293-9411-0D521380DB40}" type="pres">
      <dgm:prSet presAssocID="{319C582D-7FA9-40B0-BBEA-0980E2C1B2EB}" presName="bigChev" presStyleLbl="node1" presStyleIdx="2" presStyleCnt="3" custScaleX="174423"/>
      <dgm:spPr/>
      <dgm:t>
        <a:bodyPr/>
        <a:lstStyle/>
        <a:p>
          <a:endParaRPr lang="es-ES"/>
        </a:p>
      </dgm:t>
    </dgm:pt>
    <dgm:pt modelId="{802735A7-EF1F-44C9-9E91-3C48059C0532}" type="pres">
      <dgm:prSet presAssocID="{F81B0F97-6862-414D-A2EA-4AECCF875861}" presName="parTrans" presStyleCnt="0"/>
      <dgm:spPr/>
      <dgm:t>
        <a:bodyPr/>
        <a:lstStyle/>
        <a:p>
          <a:endParaRPr lang="es-ES"/>
        </a:p>
      </dgm:t>
    </dgm:pt>
    <dgm:pt modelId="{12DA754B-D716-4EBF-8395-A3B4B6D5D8B1}" type="pres">
      <dgm:prSet presAssocID="{5FBE6BA5-7725-4D8C-BE79-4AC1B72C5EEC}" presName="node" presStyleLbl="alignAccFollowNode1" presStyleIdx="2" presStyleCnt="3" custScaleX="23224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2B2178B7-2F6A-4DF5-A45C-5A099B534496}" srcId="{8993B3FC-8099-417D-A0B2-70530FBDC003}" destId="{3E157153-17BF-4FEF-90D6-480F56C08046}" srcOrd="0" destOrd="0" parTransId="{8407313D-4B94-438F-BA44-A2F253387CA7}" sibTransId="{3AFC773E-3493-4605-9F7F-2872A6FCE6E8}"/>
    <dgm:cxn modelId="{E8DC2750-2694-448D-B024-E7192F9BCB54}" srcId="{8993B3FC-8099-417D-A0B2-70530FBDC003}" destId="{FF93024C-FBB1-4159-A34F-EF3C89037E8E}" srcOrd="1" destOrd="0" parTransId="{98C54C69-F074-4B14-942E-8263A35E2DF7}" sibTransId="{463BE827-EF81-4172-9BC4-17C411AFF095}"/>
    <dgm:cxn modelId="{3E660FD8-AE94-477B-8045-DE590E650673}" type="presOf" srcId="{3E157153-17BF-4FEF-90D6-480F56C08046}" destId="{C546424F-E7A5-4F1D-9AEB-97AF2B294F3A}" srcOrd="0" destOrd="0" presId="urn:microsoft.com/office/officeart/2005/8/layout/lProcess3"/>
    <dgm:cxn modelId="{4AEEC99E-DDF3-42D6-9970-1B5EB518A432}" srcId="{FF93024C-FBB1-4159-A34F-EF3C89037E8E}" destId="{8591F5C4-DB3F-4264-A7FB-4C01890AAF6D}" srcOrd="0" destOrd="0" parTransId="{48D658DF-CF0C-4324-890B-D79506300B34}" sibTransId="{3FEA7340-7FD3-4CFC-AA40-BAED99853786}"/>
    <dgm:cxn modelId="{728C16C6-735D-401C-A35F-AC5C6FF749A7}" type="presOf" srcId="{319C582D-7FA9-40B0-BBEA-0980E2C1B2EB}" destId="{CF385C3D-EE0B-4293-9411-0D521380DB40}" srcOrd="0" destOrd="0" presId="urn:microsoft.com/office/officeart/2005/8/layout/lProcess3"/>
    <dgm:cxn modelId="{64DF7772-9461-4521-9052-237DFA5E3F6A}" type="presOf" srcId="{74DEB9D0-58F2-46D4-9E7F-422D5710C483}" destId="{FF207CBF-8750-4268-9AAF-FD0B8007CA3A}" srcOrd="0" destOrd="0" presId="urn:microsoft.com/office/officeart/2005/8/layout/lProcess3"/>
    <dgm:cxn modelId="{F674CD7B-091C-4F12-8EE0-03CD2ADA363E}" type="presOf" srcId="{8591F5C4-DB3F-4264-A7FB-4C01890AAF6D}" destId="{892E81D6-AFAD-49C3-BA3F-A63143257FD4}" srcOrd="0" destOrd="0" presId="urn:microsoft.com/office/officeart/2005/8/layout/lProcess3"/>
    <dgm:cxn modelId="{668B9CB6-71B5-4DE1-B1E2-BE633795F5BE}" srcId="{3E157153-17BF-4FEF-90D6-480F56C08046}" destId="{74DEB9D0-58F2-46D4-9E7F-422D5710C483}" srcOrd="0" destOrd="0" parTransId="{A0F78E2E-DA77-4A3A-A5E6-6931617C93FC}" sibTransId="{C8F6F785-22FC-4F75-8D2B-9B3BBAB0B998}"/>
    <dgm:cxn modelId="{D38E23CB-D392-42BC-B8DE-C5345F1A6334}" srcId="{8993B3FC-8099-417D-A0B2-70530FBDC003}" destId="{319C582D-7FA9-40B0-BBEA-0980E2C1B2EB}" srcOrd="2" destOrd="0" parTransId="{AB79A8D8-BEA0-455B-B4D8-BCADE9320B3D}" sibTransId="{6005E39A-B5B3-4B5F-AAD2-14DC8BA5811C}"/>
    <dgm:cxn modelId="{61DC5AD1-C8BB-46DE-8B76-97F1201A941B}" srcId="{319C582D-7FA9-40B0-BBEA-0980E2C1B2EB}" destId="{5FBE6BA5-7725-4D8C-BE79-4AC1B72C5EEC}" srcOrd="0" destOrd="0" parTransId="{F81B0F97-6862-414D-A2EA-4AECCF875861}" sibTransId="{AFC95639-4FC3-4D45-B384-B397F9F428D6}"/>
    <dgm:cxn modelId="{39FAAACD-6A16-4689-8F2B-4E86DB2100F1}" type="presOf" srcId="{5FBE6BA5-7725-4D8C-BE79-4AC1B72C5EEC}" destId="{12DA754B-D716-4EBF-8395-A3B4B6D5D8B1}" srcOrd="0" destOrd="0" presId="urn:microsoft.com/office/officeart/2005/8/layout/lProcess3"/>
    <dgm:cxn modelId="{C04E15EB-7997-4925-A0E4-B79BA8151173}" type="presOf" srcId="{FF93024C-FBB1-4159-A34F-EF3C89037E8E}" destId="{74637721-6B37-4373-94C0-FCFE7C785747}" srcOrd="0" destOrd="0" presId="urn:microsoft.com/office/officeart/2005/8/layout/lProcess3"/>
    <dgm:cxn modelId="{34898C8B-505F-4EE3-A242-A8C1B4BBBE6D}" type="presOf" srcId="{8993B3FC-8099-417D-A0B2-70530FBDC003}" destId="{F7045121-6145-410A-97AB-FAEB0AEA00E7}" srcOrd="0" destOrd="0" presId="urn:microsoft.com/office/officeart/2005/8/layout/lProcess3"/>
    <dgm:cxn modelId="{1B0C7003-6755-4F6B-BAD1-3A4D01F61E15}" type="presParOf" srcId="{F7045121-6145-410A-97AB-FAEB0AEA00E7}" destId="{C17EF033-FF54-428A-A72D-C0B9260519E5}" srcOrd="0" destOrd="0" presId="urn:microsoft.com/office/officeart/2005/8/layout/lProcess3"/>
    <dgm:cxn modelId="{C40204AA-447F-414A-85CA-FAC6C7BC0C45}" type="presParOf" srcId="{C17EF033-FF54-428A-A72D-C0B9260519E5}" destId="{C546424F-E7A5-4F1D-9AEB-97AF2B294F3A}" srcOrd="0" destOrd="0" presId="urn:microsoft.com/office/officeart/2005/8/layout/lProcess3"/>
    <dgm:cxn modelId="{2B2BD973-7041-4952-AAC4-2CCB5250B6A3}" type="presParOf" srcId="{C17EF033-FF54-428A-A72D-C0B9260519E5}" destId="{53C820A9-CEF3-4717-BEB2-DFF0589D9989}" srcOrd="1" destOrd="0" presId="urn:microsoft.com/office/officeart/2005/8/layout/lProcess3"/>
    <dgm:cxn modelId="{1B6141F9-511C-48C3-9FA4-988BD7420F4E}" type="presParOf" srcId="{C17EF033-FF54-428A-A72D-C0B9260519E5}" destId="{FF207CBF-8750-4268-9AAF-FD0B8007CA3A}" srcOrd="2" destOrd="0" presId="urn:microsoft.com/office/officeart/2005/8/layout/lProcess3"/>
    <dgm:cxn modelId="{616AD525-285F-49D6-A6E1-32948036AEDC}" type="presParOf" srcId="{F7045121-6145-410A-97AB-FAEB0AEA00E7}" destId="{00F52CE2-2485-46CC-AF28-396B61341E6C}" srcOrd="1" destOrd="0" presId="urn:microsoft.com/office/officeart/2005/8/layout/lProcess3"/>
    <dgm:cxn modelId="{B603FD8A-1694-42E7-A207-EECF957CD7DB}" type="presParOf" srcId="{F7045121-6145-410A-97AB-FAEB0AEA00E7}" destId="{B9815970-74E1-4871-9313-64E419DD3039}" srcOrd="2" destOrd="0" presId="urn:microsoft.com/office/officeart/2005/8/layout/lProcess3"/>
    <dgm:cxn modelId="{D9280974-3365-4383-86ED-A8D70C626307}" type="presParOf" srcId="{B9815970-74E1-4871-9313-64E419DD3039}" destId="{74637721-6B37-4373-94C0-FCFE7C785747}" srcOrd="0" destOrd="0" presId="urn:microsoft.com/office/officeart/2005/8/layout/lProcess3"/>
    <dgm:cxn modelId="{0F42F853-6EA5-48EF-A42E-C9636E108611}" type="presParOf" srcId="{B9815970-74E1-4871-9313-64E419DD3039}" destId="{98292DDA-13DC-4D8C-BCBA-7B45B9801064}" srcOrd="1" destOrd="0" presId="urn:microsoft.com/office/officeart/2005/8/layout/lProcess3"/>
    <dgm:cxn modelId="{2333FEE8-E78C-4B94-B19F-8E3F7C1C73BC}" type="presParOf" srcId="{B9815970-74E1-4871-9313-64E419DD3039}" destId="{892E81D6-AFAD-49C3-BA3F-A63143257FD4}" srcOrd="2" destOrd="0" presId="urn:microsoft.com/office/officeart/2005/8/layout/lProcess3"/>
    <dgm:cxn modelId="{9508CF49-D6D7-4C9A-A55B-29CC235F1643}" type="presParOf" srcId="{F7045121-6145-410A-97AB-FAEB0AEA00E7}" destId="{4C3FB96B-3B91-49E0-B424-BD1B13CFB3EE}" srcOrd="3" destOrd="0" presId="urn:microsoft.com/office/officeart/2005/8/layout/lProcess3"/>
    <dgm:cxn modelId="{0BE3C61A-B6D0-418B-9801-141BB01FE080}" type="presParOf" srcId="{F7045121-6145-410A-97AB-FAEB0AEA00E7}" destId="{1A0341A9-4F73-4B58-8174-F63112E95F77}" srcOrd="4" destOrd="0" presId="urn:microsoft.com/office/officeart/2005/8/layout/lProcess3"/>
    <dgm:cxn modelId="{F8DA2A0A-3141-4679-8C57-FDAA72693FE3}" type="presParOf" srcId="{1A0341A9-4F73-4B58-8174-F63112E95F77}" destId="{CF385C3D-EE0B-4293-9411-0D521380DB40}" srcOrd="0" destOrd="0" presId="urn:microsoft.com/office/officeart/2005/8/layout/lProcess3"/>
    <dgm:cxn modelId="{05BF24FA-E679-4C56-BEE7-A5A8597A207F}" type="presParOf" srcId="{1A0341A9-4F73-4B58-8174-F63112E95F77}" destId="{802735A7-EF1F-44C9-9E91-3C48059C0532}" srcOrd="1" destOrd="0" presId="urn:microsoft.com/office/officeart/2005/8/layout/lProcess3"/>
    <dgm:cxn modelId="{8B9F3FF1-95A6-4774-BB58-DC54216C35A1}" type="presParOf" srcId="{1A0341A9-4F73-4B58-8174-F63112E95F77}" destId="{12DA754B-D716-4EBF-8395-A3B4B6D5D8B1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940936B-4551-4651-96B2-C7499E8882E9}" type="doc">
      <dgm:prSet loTypeId="urn:microsoft.com/office/officeart/2005/8/layout/hierarchy2" loCatId="hierarchy" qsTypeId="urn:microsoft.com/office/officeart/2005/8/quickstyle/simple1#7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F1FA273A-5EB6-4968-A620-B110DE300714}">
      <dgm:prSet phldrT="[Texto]" custT="1"/>
      <dgm:spPr>
        <a:xfrm>
          <a:off x="772430" y="1546287"/>
          <a:ext cx="3107405" cy="2520050"/>
        </a:xfrm>
        <a:prstGeom prst="roundRect">
          <a:avLst>
            <a:gd name="adj" fmla="val 10000"/>
          </a:avLst>
        </a:prstGeom>
        <a:solidFill>
          <a:srgbClr val="43BEB9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/>
      </dgm:spPr>
      <dgm:t>
        <a:bodyPr/>
        <a:lstStyle/>
        <a:p>
          <a:r>
            <a:rPr lang="es-ES" sz="44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Indicadores</a:t>
          </a:r>
          <a:endParaRPr lang="es-ES" sz="26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392B778A-9C38-495A-990F-1D4F8F769204}" type="parTrans" cxnId="{FCA23816-360A-4CD9-B023-3DCC6F5A0D26}">
      <dgm:prSet/>
      <dgm:spPr/>
      <dgm:t>
        <a:bodyPr/>
        <a:lstStyle/>
        <a:p>
          <a:endParaRPr lang="es-ES"/>
        </a:p>
      </dgm:t>
    </dgm:pt>
    <dgm:pt modelId="{BD883EE9-E849-4605-BEB8-26541EE69B10}" type="sibTrans" cxnId="{FCA23816-360A-4CD9-B023-3DCC6F5A0D26}">
      <dgm:prSet/>
      <dgm:spPr/>
      <dgm:t>
        <a:bodyPr/>
        <a:lstStyle/>
        <a:p>
          <a:endParaRPr lang="es-ES"/>
        </a:p>
      </dgm:t>
    </dgm:pt>
    <dgm:pt modelId="{7F598524-C67B-4145-BFD9-4262FC763E11}">
      <dgm:prSet phldrT="[Texto]" custT="1"/>
      <dgm:spPr>
        <a:xfrm>
          <a:off x="5091080" y="583428"/>
          <a:ext cx="2550076" cy="1865849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/>
      </dgm:spPr>
      <dgm:t>
        <a:bodyPr/>
        <a:lstStyle/>
        <a:p>
          <a:r>
            <a:rPr lang="es-ES" sz="36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De procesos</a:t>
          </a:r>
          <a:endParaRPr lang="es-ES" sz="36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76820EE3-B424-4390-B2FB-AEF451C8950D}" type="parTrans" cxnId="{7A551180-57F9-4FCA-9328-B9B2BB60AEB5}">
      <dgm:prSet/>
      <dgm:spPr>
        <a:xfrm rot="18791847">
          <a:off x="3600710" y="2145286"/>
          <a:ext cx="1769494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1769494" y="16046"/>
              </a:lnTo>
            </a:path>
          </a:pathLst>
        </a:custGeom>
        <a:noFill/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/>
      </dgm:spPr>
      <dgm:t>
        <a:bodyPr/>
        <a:lstStyle/>
        <a:p>
          <a:endParaRPr lang="es-ES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8E4E76BB-AC86-419C-B2D9-A99C174A0588}" type="sibTrans" cxnId="{7A551180-57F9-4FCA-9328-B9B2BB60AEB5}">
      <dgm:prSet/>
      <dgm:spPr/>
      <dgm:t>
        <a:bodyPr/>
        <a:lstStyle/>
        <a:p>
          <a:endParaRPr lang="es-ES"/>
        </a:p>
      </dgm:t>
    </dgm:pt>
    <dgm:pt modelId="{FDD6B0DE-1592-4F55-9C65-4297D36AA848}">
      <dgm:prSet phldrT="[Texto]"/>
      <dgm:spPr>
        <a:xfrm>
          <a:off x="8647549" y="4014"/>
          <a:ext cx="1833136" cy="916568"/>
        </a:xfrm>
        <a:prstGeom prst="roundRect">
          <a:avLst>
            <a:gd name="adj" fmla="val 10000"/>
          </a:avLst>
        </a:prstGeom>
        <a:solidFill>
          <a:srgbClr val="70AD47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/>
      </dgm:spPr>
      <dgm:t>
        <a:bodyPr/>
        <a:lstStyle/>
        <a:p>
          <a:r>
            <a:rPr lang="es-ES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i. de producto</a:t>
          </a:r>
          <a:endParaRPr lang="es-ES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45B6A6E1-9382-4B9C-9CB2-50333920D836}" type="parTrans" cxnId="{776F761D-3068-4D21-B54C-1D0EE1348E6E}">
      <dgm:prSet/>
      <dgm:spPr>
        <a:xfrm rot="18820493">
          <a:off x="7415681" y="973279"/>
          <a:ext cx="1457345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1457345" y="16046"/>
              </a:lnTo>
            </a:path>
          </a:pathLst>
        </a:custGeom>
        <a:noFill/>
        <a:ln w="12700" cap="flat" cmpd="sng" algn="ctr">
          <a:solidFill>
            <a:srgbClr val="70AD47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/>
      </dgm:spPr>
      <dgm:t>
        <a:bodyPr/>
        <a:lstStyle/>
        <a:p>
          <a:endParaRPr lang="es-ES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DDCBE2BA-B0E4-49C5-9A68-798EB588F92B}" type="sibTrans" cxnId="{776F761D-3068-4D21-B54C-1D0EE1348E6E}">
      <dgm:prSet/>
      <dgm:spPr/>
      <dgm:t>
        <a:bodyPr/>
        <a:lstStyle/>
        <a:p>
          <a:endParaRPr lang="es-ES"/>
        </a:p>
      </dgm:t>
    </dgm:pt>
    <dgm:pt modelId="{77D09F4A-E13B-4D01-927E-F50451FF33CA}">
      <dgm:prSet phldrT="[Texto]"/>
      <dgm:spPr>
        <a:xfrm>
          <a:off x="8647549" y="1058068"/>
          <a:ext cx="1833136" cy="916568"/>
        </a:xfrm>
        <a:prstGeom prst="roundRect">
          <a:avLst>
            <a:gd name="adj" fmla="val 10000"/>
          </a:avLst>
        </a:prstGeom>
        <a:solidFill>
          <a:srgbClr val="70AD47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/>
      </dgm:spPr>
      <dgm:t>
        <a:bodyPr/>
        <a:lstStyle/>
        <a:p>
          <a:r>
            <a:rPr lang="es-ES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i. de cobertura</a:t>
          </a:r>
          <a:endParaRPr lang="es-ES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8BD1CD00-95AE-40D3-B7EA-3EB957E7437C}" type="parTrans" cxnId="{AFAB76BD-9293-437B-BC59-BDA5C6073A86}">
      <dgm:prSet/>
      <dgm:spPr>
        <a:xfrm>
          <a:off x="7641157" y="1500306"/>
          <a:ext cx="1006392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1006392" y="16046"/>
              </a:lnTo>
            </a:path>
          </a:pathLst>
        </a:custGeom>
        <a:noFill/>
        <a:ln w="12700" cap="flat" cmpd="sng" algn="ctr">
          <a:solidFill>
            <a:srgbClr val="70AD47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/>
      </dgm:spPr>
      <dgm:t>
        <a:bodyPr/>
        <a:lstStyle/>
        <a:p>
          <a:endParaRPr lang="es-ES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7A7B0E6C-0D16-47CD-8DE7-8C936362AAE2}" type="sibTrans" cxnId="{AFAB76BD-9293-437B-BC59-BDA5C6073A86}">
      <dgm:prSet/>
      <dgm:spPr/>
      <dgm:t>
        <a:bodyPr/>
        <a:lstStyle/>
        <a:p>
          <a:endParaRPr lang="es-ES"/>
        </a:p>
      </dgm:t>
    </dgm:pt>
    <dgm:pt modelId="{AF084BE1-EDD1-4907-A999-4B4ADB01ECF4}">
      <dgm:prSet phldrT="[Texto]" custT="1"/>
      <dgm:spPr>
        <a:xfrm>
          <a:off x="5091080" y="3273776"/>
          <a:ext cx="2613026" cy="1755421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/>
      </dgm:spPr>
      <dgm:t>
        <a:bodyPr/>
        <a:lstStyle/>
        <a:p>
          <a:r>
            <a:rPr lang="es-ES" sz="36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De logro</a:t>
          </a:r>
          <a:endParaRPr lang="es-ES" sz="36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4F1D5AF5-F290-4836-8FCA-192AE3AC1492}" type="parTrans" cxnId="{5F97597C-3405-4CCB-80C5-2A5EB06BA0E6}">
      <dgm:prSet/>
      <dgm:spPr>
        <a:xfrm rot="2879937">
          <a:off x="3580388" y="3462853"/>
          <a:ext cx="1810140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1810140" y="16046"/>
              </a:lnTo>
            </a:path>
          </a:pathLst>
        </a:custGeom>
        <a:noFill/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/>
      </dgm:spPr>
      <dgm:t>
        <a:bodyPr/>
        <a:lstStyle/>
        <a:p>
          <a:endParaRPr lang="es-ES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DF03EE13-0A4C-49C0-B833-7A7116A56988}" type="sibTrans" cxnId="{5F97597C-3405-4CCB-80C5-2A5EB06BA0E6}">
      <dgm:prSet/>
      <dgm:spPr/>
      <dgm:t>
        <a:bodyPr/>
        <a:lstStyle/>
        <a:p>
          <a:endParaRPr lang="es-ES"/>
        </a:p>
      </dgm:t>
    </dgm:pt>
    <dgm:pt modelId="{27921627-B37B-4431-B58E-EBF4ABF4DD45}">
      <dgm:prSet phldrT="[Texto]"/>
      <dgm:spPr>
        <a:xfrm>
          <a:off x="8710499" y="3166176"/>
          <a:ext cx="1833136" cy="916568"/>
        </a:xfrm>
        <a:prstGeom prst="roundRect">
          <a:avLst>
            <a:gd name="adj" fmla="val 10000"/>
          </a:avLst>
        </a:prstGeom>
        <a:solidFill>
          <a:srgbClr val="ED7D31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/>
      </dgm:spPr>
      <dgm:t>
        <a:bodyPr/>
        <a:lstStyle/>
        <a:p>
          <a:r>
            <a:rPr lang="es-ES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i. de resultados</a:t>
          </a:r>
          <a:endParaRPr lang="es-ES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8696C7AC-01F9-41D4-91B7-A21BAFF9CA8A}" type="parTrans" cxnId="{2CC29D41-92AC-4D77-9061-E736662418AD}">
      <dgm:prSet/>
      <dgm:spPr>
        <a:xfrm rot="19941592">
          <a:off x="7639284" y="3871927"/>
          <a:ext cx="1136038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1136038" y="16046"/>
              </a:lnTo>
            </a:path>
          </a:pathLst>
        </a:custGeom>
        <a:noFill/>
        <a:ln w="12700" cap="flat" cmpd="sng" algn="ctr">
          <a:solidFill>
            <a:srgbClr val="70AD47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/>
      </dgm:spPr>
      <dgm:t>
        <a:bodyPr/>
        <a:lstStyle/>
        <a:p>
          <a:endParaRPr lang="es-ES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2AE1F26B-1523-4088-8305-C5545083EE76}" type="sibTrans" cxnId="{2CC29D41-92AC-4D77-9061-E736662418AD}">
      <dgm:prSet/>
      <dgm:spPr/>
      <dgm:t>
        <a:bodyPr/>
        <a:lstStyle/>
        <a:p>
          <a:endParaRPr lang="es-ES"/>
        </a:p>
      </dgm:t>
    </dgm:pt>
    <dgm:pt modelId="{BB736E2D-BB80-4590-881C-15493C25FFCA}">
      <dgm:prSet phldrT="[Texto]"/>
      <dgm:spPr>
        <a:xfrm>
          <a:off x="8647549" y="2112122"/>
          <a:ext cx="1833136" cy="916568"/>
        </a:xfrm>
        <a:prstGeom prst="roundRect">
          <a:avLst>
            <a:gd name="adj" fmla="val 10000"/>
          </a:avLst>
        </a:prstGeom>
        <a:solidFill>
          <a:srgbClr val="70AD47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/>
      </dgm:spPr>
      <dgm:t>
        <a:bodyPr/>
        <a:lstStyle/>
        <a:p>
          <a:r>
            <a:rPr lang="es-ES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i. de presupuesto</a:t>
          </a:r>
          <a:endParaRPr lang="es-ES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DD5906B1-09D3-4982-A7B2-5BF215F5883F}" type="parTrans" cxnId="{7ED31ED3-B99A-468D-8749-26979A5E8E55}">
      <dgm:prSet/>
      <dgm:spPr>
        <a:xfrm rot="2779507">
          <a:off x="7415681" y="2027333"/>
          <a:ext cx="1457345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1457345" y="16046"/>
              </a:lnTo>
            </a:path>
          </a:pathLst>
        </a:custGeom>
        <a:noFill/>
        <a:ln w="12700" cap="flat" cmpd="sng" algn="ctr">
          <a:solidFill>
            <a:srgbClr val="70AD47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/>
      </dgm:spPr>
      <dgm:t>
        <a:bodyPr/>
        <a:lstStyle/>
        <a:p>
          <a:endParaRPr lang="es-ES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1A8CD7E6-9C63-4ED6-9ABA-145F5ABDF804}" type="sibTrans" cxnId="{7ED31ED3-B99A-468D-8749-26979A5E8E55}">
      <dgm:prSet/>
      <dgm:spPr/>
      <dgm:t>
        <a:bodyPr/>
        <a:lstStyle/>
        <a:p>
          <a:endParaRPr lang="es-ES"/>
        </a:p>
      </dgm:t>
    </dgm:pt>
    <dgm:pt modelId="{09D0963A-49E8-4554-982B-CF1C6562D9A6}">
      <dgm:prSet phldrT="[Texto]"/>
      <dgm:spPr>
        <a:xfrm>
          <a:off x="8710499" y="4220229"/>
          <a:ext cx="1833136" cy="916568"/>
        </a:xfrm>
        <a:prstGeom prst="roundRect">
          <a:avLst>
            <a:gd name="adj" fmla="val 10000"/>
          </a:avLst>
        </a:prstGeom>
        <a:solidFill>
          <a:srgbClr val="ED7D31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/>
      </dgm:spPr>
      <dgm:t>
        <a:bodyPr/>
        <a:lstStyle/>
        <a:p>
          <a:r>
            <a:rPr lang="es-ES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i. de impacto</a:t>
          </a:r>
          <a:endParaRPr lang="es-ES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E8A01FA7-2B4C-4F38-AF81-783A7A0D3A64}" type="parTrans" cxnId="{86F20EE0-D2C3-447B-A3B6-83DA771F5553}">
      <dgm:prSet/>
      <dgm:spPr>
        <a:xfrm rot="1658408">
          <a:off x="7639284" y="4398954"/>
          <a:ext cx="1136038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1136038" y="16046"/>
              </a:lnTo>
            </a:path>
          </a:pathLst>
        </a:custGeom>
        <a:noFill/>
        <a:ln w="12700" cap="flat" cmpd="sng" algn="ctr">
          <a:solidFill>
            <a:srgbClr val="70AD47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/>
      </dgm:spPr>
      <dgm:t>
        <a:bodyPr/>
        <a:lstStyle/>
        <a:p>
          <a:endParaRPr lang="es-ES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E1D5C6F9-1F3E-4AF6-8C38-D8F77C622216}" type="sibTrans" cxnId="{86F20EE0-D2C3-447B-A3B6-83DA771F5553}">
      <dgm:prSet/>
      <dgm:spPr/>
      <dgm:t>
        <a:bodyPr/>
        <a:lstStyle/>
        <a:p>
          <a:endParaRPr lang="es-ES"/>
        </a:p>
      </dgm:t>
    </dgm:pt>
    <dgm:pt modelId="{D9D2C88D-0516-4813-9E04-7323DEC44D97}" type="pres">
      <dgm:prSet presAssocID="{F940936B-4551-4651-96B2-C7499E8882E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54773182-23D6-4AC6-B12D-1E984C7B6ED1}" type="pres">
      <dgm:prSet presAssocID="{F1FA273A-5EB6-4968-A620-B110DE300714}" presName="root1" presStyleCnt="0"/>
      <dgm:spPr>
        <a:scene3d>
          <a:camera prst="orthographicFront"/>
          <a:lightRig rig="threePt" dir="t"/>
        </a:scene3d>
        <a:sp3d/>
      </dgm:spPr>
      <dgm:t>
        <a:bodyPr/>
        <a:lstStyle/>
        <a:p>
          <a:endParaRPr lang="es-ES"/>
        </a:p>
      </dgm:t>
    </dgm:pt>
    <dgm:pt modelId="{D07886F6-4430-401B-B5A6-1755DC15A1F1}" type="pres">
      <dgm:prSet presAssocID="{F1FA273A-5EB6-4968-A620-B110DE300714}" presName="LevelOneTextNode" presStyleLbl="node0" presStyleIdx="0" presStyleCnt="1" custScaleX="169513" custScaleY="274944" custLinFactNeighborX="-2607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4764461-7C3B-4225-9E3D-601AC4A7DBFB}" type="pres">
      <dgm:prSet presAssocID="{F1FA273A-5EB6-4968-A620-B110DE300714}" presName="level2hierChild" presStyleCnt="0"/>
      <dgm:spPr>
        <a:scene3d>
          <a:camera prst="orthographicFront"/>
          <a:lightRig rig="threePt" dir="t"/>
        </a:scene3d>
        <a:sp3d/>
      </dgm:spPr>
      <dgm:t>
        <a:bodyPr/>
        <a:lstStyle/>
        <a:p>
          <a:endParaRPr lang="es-ES"/>
        </a:p>
      </dgm:t>
    </dgm:pt>
    <dgm:pt modelId="{C5AA9713-295C-46C3-98E3-E514C7F83F58}" type="pres">
      <dgm:prSet presAssocID="{76820EE3-B424-4390-B2FB-AEF451C8950D}" presName="conn2-1" presStyleLbl="parChTrans1D2" presStyleIdx="0" presStyleCnt="2"/>
      <dgm:spPr/>
      <dgm:t>
        <a:bodyPr/>
        <a:lstStyle/>
        <a:p>
          <a:endParaRPr lang="es-ES"/>
        </a:p>
      </dgm:t>
    </dgm:pt>
    <dgm:pt modelId="{E6855183-AE01-452A-B4FA-10E86A72686C}" type="pres">
      <dgm:prSet presAssocID="{76820EE3-B424-4390-B2FB-AEF451C8950D}" presName="connTx" presStyleLbl="parChTrans1D2" presStyleIdx="0" presStyleCnt="2"/>
      <dgm:spPr/>
      <dgm:t>
        <a:bodyPr/>
        <a:lstStyle/>
        <a:p>
          <a:endParaRPr lang="es-ES"/>
        </a:p>
      </dgm:t>
    </dgm:pt>
    <dgm:pt modelId="{32FDBA5A-992C-4F7E-9678-323BA28C5711}" type="pres">
      <dgm:prSet presAssocID="{7F598524-C67B-4145-BFD9-4262FC763E11}" presName="root2" presStyleCnt="0"/>
      <dgm:spPr>
        <a:scene3d>
          <a:camera prst="orthographicFront"/>
          <a:lightRig rig="threePt" dir="t"/>
        </a:scene3d>
        <a:sp3d/>
      </dgm:spPr>
      <dgm:t>
        <a:bodyPr/>
        <a:lstStyle/>
        <a:p>
          <a:endParaRPr lang="es-ES"/>
        </a:p>
      </dgm:t>
    </dgm:pt>
    <dgm:pt modelId="{6ADE4984-A3C7-4877-93B8-58E68637D787}" type="pres">
      <dgm:prSet presAssocID="{7F598524-C67B-4145-BFD9-4262FC763E11}" presName="LevelTwoTextNode" presStyleLbl="node2" presStyleIdx="0" presStyleCnt="2" custScaleX="139110" custScaleY="20356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220613B-A193-4CA3-967E-30498D358C00}" type="pres">
      <dgm:prSet presAssocID="{7F598524-C67B-4145-BFD9-4262FC763E11}" presName="level3hierChild" presStyleCnt="0"/>
      <dgm:spPr>
        <a:scene3d>
          <a:camera prst="orthographicFront"/>
          <a:lightRig rig="threePt" dir="t"/>
        </a:scene3d>
        <a:sp3d/>
      </dgm:spPr>
      <dgm:t>
        <a:bodyPr/>
        <a:lstStyle/>
        <a:p>
          <a:endParaRPr lang="es-ES"/>
        </a:p>
      </dgm:t>
    </dgm:pt>
    <dgm:pt modelId="{BBF21577-FC57-4E45-AD78-52CA0241439A}" type="pres">
      <dgm:prSet presAssocID="{45B6A6E1-9382-4B9C-9CB2-50333920D836}" presName="conn2-1" presStyleLbl="parChTrans1D3" presStyleIdx="0" presStyleCnt="5"/>
      <dgm:spPr/>
      <dgm:t>
        <a:bodyPr/>
        <a:lstStyle/>
        <a:p>
          <a:endParaRPr lang="es-ES"/>
        </a:p>
      </dgm:t>
    </dgm:pt>
    <dgm:pt modelId="{2BD57988-32FC-4098-9471-1EC65AF04979}" type="pres">
      <dgm:prSet presAssocID="{45B6A6E1-9382-4B9C-9CB2-50333920D836}" presName="connTx" presStyleLbl="parChTrans1D3" presStyleIdx="0" presStyleCnt="5"/>
      <dgm:spPr/>
      <dgm:t>
        <a:bodyPr/>
        <a:lstStyle/>
        <a:p>
          <a:endParaRPr lang="es-ES"/>
        </a:p>
      </dgm:t>
    </dgm:pt>
    <dgm:pt modelId="{50176958-7295-44DE-B3F9-CC0283EBD0F1}" type="pres">
      <dgm:prSet presAssocID="{FDD6B0DE-1592-4F55-9C65-4297D36AA848}" presName="root2" presStyleCnt="0"/>
      <dgm:spPr>
        <a:scene3d>
          <a:camera prst="orthographicFront"/>
          <a:lightRig rig="threePt" dir="t"/>
        </a:scene3d>
        <a:sp3d/>
      </dgm:spPr>
      <dgm:t>
        <a:bodyPr/>
        <a:lstStyle/>
        <a:p>
          <a:endParaRPr lang="es-ES"/>
        </a:p>
      </dgm:t>
    </dgm:pt>
    <dgm:pt modelId="{A2855577-E5EA-49C2-B601-A82049B4BE57}" type="pres">
      <dgm:prSet presAssocID="{FDD6B0DE-1592-4F55-9C65-4297D36AA848}" presName="LevelTwoTextNode" presStyleLbl="node3" presStyleIdx="0" presStyleCnt="5" custLinFactNeighborX="149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C230E5B-CB78-4832-A3E6-EA4B7BBB1D79}" type="pres">
      <dgm:prSet presAssocID="{FDD6B0DE-1592-4F55-9C65-4297D36AA848}" presName="level3hierChild" presStyleCnt="0"/>
      <dgm:spPr>
        <a:scene3d>
          <a:camera prst="orthographicFront"/>
          <a:lightRig rig="threePt" dir="t"/>
        </a:scene3d>
        <a:sp3d/>
      </dgm:spPr>
      <dgm:t>
        <a:bodyPr/>
        <a:lstStyle/>
        <a:p>
          <a:endParaRPr lang="es-ES"/>
        </a:p>
      </dgm:t>
    </dgm:pt>
    <dgm:pt modelId="{C491EFA6-B126-4B46-AD03-C64CAFB7C839}" type="pres">
      <dgm:prSet presAssocID="{8BD1CD00-95AE-40D3-B7EA-3EB957E7437C}" presName="conn2-1" presStyleLbl="parChTrans1D3" presStyleIdx="1" presStyleCnt="5"/>
      <dgm:spPr/>
      <dgm:t>
        <a:bodyPr/>
        <a:lstStyle/>
        <a:p>
          <a:endParaRPr lang="es-ES"/>
        </a:p>
      </dgm:t>
    </dgm:pt>
    <dgm:pt modelId="{94F911E4-E8F8-4FC6-9D64-E94A13AC21F8}" type="pres">
      <dgm:prSet presAssocID="{8BD1CD00-95AE-40D3-B7EA-3EB957E7437C}" presName="connTx" presStyleLbl="parChTrans1D3" presStyleIdx="1" presStyleCnt="5"/>
      <dgm:spPr/>
      <dgm:t>
        <a:bodyPr/>
        <a:lstStyle/>
        <a:p>
          <a:endParaRPr lang="es-ES"/>
        </a:p>
      </dgm:t>
    </dgm:pt>
    <dgm:pt modelId="{AF6BE3C2-E872-4B11-BDF2-C9A3AF88DCA1}" type="pres">
      <dgm:prSet presAssocID="{77D09F4A-E13B-4D01-927E-F50451FF33CA}" presName="root2" presStyleCnt="0"/>
      <dgm:spPr>
        <a:scene3d>
          <a:camera prst="orthographicFront"/>
          <a:lightRig rig="threePt" dir="t"/>
        </a:scene3d>
        <a:sp3d/>
      </dgm:spPr>
      <dgm:t>
        <a:bodyPr/>
        <a:lstStyle/>
        <a:p>
          <a:endParaRPr lang="es-ES"/>
        </a:p>
      </dgm:t>
    </dgm:pt>
    <dgm:pt modelId="{8286A3DA-AFE8-44F7-995A-B4F80D764664}" type="pres">
      <dgm:prSet presAssocID="{77D09F4A-E13B-4D01-927E-F50451FF33CA}" presName="LevelTwoTextNode" presStyleLbl="node3" presStyleIdx="1" presStyleCnt="5" custLinFactNeighborX="149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ACC5CB1-4E1B-42C5-8844-024A5AD8A95F}" type="pres">
      <dgm:prSet presAssocID="{77D09F4A-E13B-4D01-927E-F50451FF33CA}" presName="level3hierChild" presStyleCnt="0"/>
      <dgm:spPr>
        <a:scene3d>
          <a:camera prst="orthographicFront"/>
          <a:lightRig rig="threePt" dir="t"/>
        </a:scene3d>
        <a:sp3d/>
      </dgm:spPr>
      <dgm:t>
        <a:bodyPr/>
        <a:lstStyle/>
        <a:p>
          <a:endParaRPr lang="es-ES"/>
        </a:p>
      </dgm:t>
    </dgm:pt>
    <dgm:pt modelId="{1D4132F1-230D-4F6D-A497-DD81EFA838B0}" type="pres">
      <dgm:prSet presAssocID="{DD5906B1-09D3-4982-A7B2-5BF215F5883F}" presName="conn2-1" presStyleLbl="parChTrans1D3" presStyleIdx="2" presStyleCnt="5"/>
      <dgm:spPr/>
      <dgm:t>
        <a:bodyPr/>
        <a:lstStyle/>
        <a:p>
          <a:endParaRPr lang="es-ES"/>
        </a:p>
      </dgm:t>
    </dgm:pt>
    <dgm:pt modelId="{027EA41F-64B8-4F50-9857-4AF991A34D20}" type="pres">
      <dgm:prSet presAssocID="{DD5906B1-09D3-4982-A7B2-5BF215F5883F}" presName="connTx" presStyleLbl="parChTrans1D3" presStyleIdx="2" presStyleCnt="5"/>
      <dgm:spPr/>
      <dgm:t>
        <a:bodyPr/>
        <a:lstStyle/>
        <a:p>
          <a:endParaRPr lang="es-ES"/>
        </a:p>
      </dgm:t>
    </dgm:pt>
    <dgm:pt modelId="{66223E34-0A4B-4588-85BC-B785A58E8BCB}" type="pres">
      <dgm:prSet presAssocID="{BB736E2D-BB80-4590-881C-15493C25FFCA}" presName="root2" presStyleCnt="0"/>
      <dgm:spPr>
        <a:scene3d>
          <a:camera prst="orthographicFront"/>
          <a:lightRig rig="threePt" dir="t"/>
        </a:scene3d>
        <a:sp3d/>
      </dgm:spPr>
      <dgm:t>
        <a:bodyPr/>
        <a:lstStyle/>
        <a:p>
          <a:endParaRPr lang="es-ES"/>
        </a:p>
      </dgm:t>
    </dgm:pt>
    <dgm:pt modelId="{1F50F281-225D-4261-9437-2577B81D3709}" type="pres">
      <dgm:prSet presAssocID="{BB736E2D-BB80-4590-881C-15493C25FFCA}" presName="LevelTwoTextNode" presStyleLbl="node3" presStyleIdx="2" presStyleCnt="5" custLinFactNeighborX="149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B15D8A2-0E40-4D4B-BBE5-FA9C793E2C35}" type="pres">
      <dgm:prSet presAssocID="{BB736E2D-BB80-4590-881C-15493C25FFCA}" presName="level3hierChild" presStyleCnt="0"/>
      <dgm:spPr>
        <a:scene3d>
          <a:camera prst="orthographicFront"/>
          <a:lightRig rig="threePt" dir="t"/>
        </a:scene3d>
        <a:sp3d/>
      </dgm:spPr>
      <dgm:t>
        <a:bodyPr/>
        <a:lstStyle/>
        <a:p>
          <a:endParaRPr lang="es-ES"/>
        </a:p>
      </dgm:t>
    </dgm:pt>
    <dgm:pt modelId="{EF896A47-32EE-4229-A24C-2BBF78F21ADB}" type="pres">
      <dgm:prSet presAssocID="{4F1D5AF5-F290-4836-8FCA-192AE3AC1492}" presName="conn2-1" presStyleLbl="parChTrans1D2" presStyleIdx="1" presStyleCnt="2"/>
      <dgm:spPr/>
      <dgm:t>
        <a:bodyPr/>
        <a:lstStyle/>
        <a:p>
          <a:endParaRPr lang="es-ES"/>
        </a:p>
      </dgm:t>
    </dgm:pt>
    <dgm:pt modelId="{23E316F8-8FEF-46A8-B556-0AD75B6AE50F}" type="pres">
      <dgm:prSet presAssocID="{4F1D5AF5-F290-4836-8FCA-192AE3AC1492}" presName="connTx" presStyleLbl="parChTrans1D2" presStyleIdx="1" presStyleCnt="2"/>
      <dgm:spPr/>
      <dgm:t>
        <a:bodyPr/>
        <a:lstStyle/>
        <a:p>
          <a:endParaRPr lang="es-ES"/>
        </a:p>
      </dgm:t>
    </dgm:pt>
    <dgm:pt modelId="{F64B7205-0351-4D2C-9E6B-F61F9C90005C}" type="pres">
      <dgm:prSet presAssocID="{AF084BE1-EDD1-4907-A999-4B4ADB01ECF4}" presName="root2" presStyleCnt="0"/>
      <dgm:spPr>
        <a:scene3d>
          <a:camera prst="orthographicFront"/>
          <a:lightRig rig="threePt" dir="t"/>
        </a:scene3d>
        <a:sp3d/>
      </dgm:spPr>
      <dgm:t>
        <a:bodyPr/>
        <a:lstStyle/>
        <a:p>
          <a:endParaRPr lang="es-ES"/>
        </a:p>
      </dgm:t>
    </dgm:pt>
    <dgm:pt modelId="{E59D7842-6807-40A8-B0D6-B1435A5EA55A}" type="pres">
      <dgm:prSet presAssocID="{AF084BE1-EDD1-4907-A999-4B4ADB01ECF4}" presName="LevelTwoTextNode" presStyleLbl="node2" presStyleIdx="1" presStyleCnt="2" custScaleX="142544" custScaleY="19152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ECE0DA9-196B-4AD9-82B1-4A5A0DC16709}" type="pres">
      <dgm:prSet presAssocID="{AF084BE1-EDD1-4907-A999-4B4ADB01ECF4}" presName="level3hierChild" presStyleCnt="0"/>
      <dgm:spPr>
        <a:scene3d>
          <a:camera prst="orthographicFront"/>
          <a:lightRig rig="threePt" dir="t"/>
        </a:scene3d>
        <a:sp3d/>
      </dgm:spPr>
      <dgm:t>
        <a:bodyPr/>
        <a:lstStyle/>
        <a:p>
          <a:endParaRPr lang="es-ES"/>
        </a:p>
      </dgm:t>
    </dgm:pt>
    <dgm:pt modelId="{94F39EF8-DFCE-4437-8B73-0AA62059A850}" type="pres">
      <dgm:prSet presAssocID="{8696C7AC-01F9-41D4-91B7-A21BAFF9CA8A}" presName="conn2-1" presStyleLbl="parChTrans1D3" presStyleIdx="3" presStyleCnt="5"/>
      <dgm:spPr/>
      <dgm:t>
        <a:bodyPr/>
        <a:lstStyle/>
        <a:p>
          <a:endParaRPr lang="es-ES"/>
        </a:p>
      </dgm:t>
    </dgm:pt>
    <dgm:pt modelId="{BAB15C6C-B48B-488B-8686-912871B409B7}" type="pres">
      <dgm:prSet presAssocID="{8696C7AC-01F9-41D4-91B7-A21BAFF9CA8A}" presName="connTx" presStyleLbl="parChTrans1D3" presStyleIdx="3" presStyleCnt="5"/>
      <dgm:spPr/>
      <dgm:t>
        <a:bodyPr/>
        <a:lstStyle/>
        <a:p>
          <a:endParaRPr lang="es-ES"/>
        </a:p>
      </dgm:t>
    </dgm:pt>
    <dgm:pt modelId="{70F051B2-C8B0-4043-B133-6C80E3EFF3C6}" type="pres">
      <dgm:prSet presAssocID="{27921627-B37B-4431-B58E-EBF4ABF4DD45}" presName="root2" presStyleCnt="0"/>
      <dgm:spPr>
        <a:scene3d>
          <a:camera prst="orthographicFront"/>
          <a:lightRig rig="threePt" dir="t"/>
        </a:scene3d>
        <a:sp3d/>
      </dgm:spPr>
      <dgm:t>
        <a:bodyPr/>
        <a:lstStyle/>
        <a:p>
          <a:endParaRPr lang="es-ES"/>
        </a:p>
      </dgm:t>
    </dgm:pt>
    <dgm:pt modelId="{0B6F199F-284D-4242-B1DA-7949D010CEFD}" type="pres">
      <dgm:prSet presAssocID="{27921627-B37B-4431-B58E-EBF4ABF4DD45}" presName="LevelTwoTextNode" presStyleLbl="node3" presStyleIdx="3" presStyleCnt="5" custLinFactNeighborX="149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1089FF7-9823-4A98-B7C4-3CF6573AFA40}" type="pres">
      <dgm:prSet presAssocID="{27921627-B37B-4431-B58E-EBF4ABF4DD45}" presName="level3hierChild" presStyleCnt="0"/>
      <dgm:spPr>
        <a:scene3d>
          <a:camera prst="orthographicFront"/>
          <a:lightRig rig="threePt" dir="t"/>
        </a:scene3d>
        <a:sp3d/>
      </dgm:spPr>
      <dgm:t>
        <a:bodyPr/>
        <a:lstStyle/>
        <a:p>
          <a:endParaRPr lang="es-ES"/>
        </a:p>
      </dgm:t>
    </dgm:pt>
    <dgm:pt modelId="{308236AA-846C-449B-9AED-B5A83B22E871}" type="pres">
      <dgm:prSet presAssocID="{E8A01FA7-2B4C-4F38-AF81-783A7A0D3A64}" presName="conn2-1" presStyleLbl="parChTrans1D3" presStyleIdx="4" presStyleCnt="5"/>
      <dgm:spPr/>
      <dgm:t>
        <a:bodyPr/>
        <a:lstStyle/>
        <a:p>
          <a:endParaRPr lang="es-ES"/>
        </a:p>
      </dgm:t>
    </dgm:pt>
    <dgm:pt modelId="{F4D48B02-8810-486B-AFD7-9A69F79D7CFA}" type="pres">
      <dgm:prSet presAssocID="{E8A01FA7-2B4C-4F38-AF81-783A7A0D3A64}" presName="connTx" presStyleLbl="parChTrans1D3" presStyleIdx="4" presStyleCnt="5"/>
      <dgm:spPr/>
      <dgm:t>
        <a:bodyPr/>
        <a:lstStyle/>
        <a:p>
          <a:endParaRPr lang="es-ES"/>
        </a:p>
      </dgm:t>
    </dgm:pt>
    <dgm:pt modelId="{6940FF5D-4BF4-4EA0-BA2B-7A1118764128}" type="pres">
      <dgm:prSet presAssocID="{09D0963A-49E8-4554-982B-CF1C6562D9A6}" presName="root2" presStyleCnt="0"/>
      <dgm:spPr>
        <a:scene3d>
          <a:camera prst="orthographicFront"/>
          <a:lightRig rig="threePt" dir="t"/>
        </a:scene3d>
        <a:sp3d/>
      </dgm:spPr>
      <dgm:t>
        <a:bodyPr/>
        <a:lstStyle/>
        <a:p>
          <a:endParaRPr lang="es-ES"/>
        </a:p>
      </dgm:t>
    </dgm:pt>
    <dgm:pt modelId="{411DFC78-EADF-4987-85EF-09290275049C}" type="pres">
      <dgm:prSet presAssocID="{09D0963A-49E8-4554-982B-CF1C6562D9A6}" presName="LevelTwoTextNode" presStyleLbl="node3" presStyleIdx="4" presStyleCnt="5" custLinFactNeighborX="149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1F63D0D-AB5D-4BC4-8FA6-3FF85AA64628}" type="pres">
      <dgm:prSet presAssocID="{09D0963A-49E8-4554-982B-CF1C6562D9A6}" presName="level3hierChild" presStyleCnt="0"/>
      <dgm:spPr>
        <a:scene3d>
          <a:camera prst="orthographicFront"/>
          <a:lightRig rig="threePt" dir="t"/>
        </a:scene3d>
        <a:sp3d/>
      </dgm:spPr>
      <dgm:t>
        <a:bodyPr/>
        <a:lstStyle/>
        <a:p>
          <a:endParaRPr lang="es-ES"/>
        </a:p>
      </dgm:t>
    </dgm:pt>
  </dgm:ptLst>
  <dgm:cxnLst>
    <dgm:cxn modelId="{067B1817-6D63-4F59-BB62-2C197B5DA067}" type="presOf" srcId="{F1FA273A-5EB6-4968-A620-B110DE300714}" destId="{D07886F6-4430-401B-B5A6-1755DC15A1F1}" srcOrd="0" destOrd="0" presId="urn:microsoft.com/office/officeart/2005/8/layout/hierarchy2"/>
    <dgm:cxn modelId="{09D42550-5838-4CC7-BD6B-38B47C3AAB67}" type="presOf" srcId="{4F1D5AF5-F290-4836-8FCA-192AE3AC1492}" destId="{23E316F8-8FEF-46A8-B556-0AD75B6AE50F}" srcOrd="1" destOrd="0" presId="urn:microsoft.com/office/officeart/2005/8/layout/hierarchy2"/>
    <dgm:cxn modelId="{58121883-9443-41C2-911F-E6DBF4381700}" type="presOf" srcId="{DD5906B1-09D3-4982-A7B2-5BF215F5883F}" destId="{1D4132F1-230D-4F6D-A497-DD81EFA838B0}" srcOrd="0" destOrd="0" presId="urn:microsoft.com/office/officeart/2005/8/layout/hierarchy2"/>
    <dgm:cxn modelId="{1DF88377-31B1-40DD-8430-55DEA019F8A5}" type="presOf" srcId="{E8A01FA7-2B4C-4F38-AF81-783A7A0D3A64}" destId="{308236AA-846C-449B-9AED-B5A83B22E871}" srcOrd="0" destOrd="0" presId="urn:microsoft.com/office/officeart/2005/8/layout/hierarchy2"/>
    <dgm:cxn modelId="{5F97597C-3405-4CCB-80C5-2A5EB06BA0E6}" srcId="{F1FA273A-5EB6-4968-A620-B110DE300714}" destId="{AF084BE1-EDD1-4907-A999-4B4ADB01ECF4}" srcOrd="1" destOrd="0" parTransId="{4F1D5AF5-F290-4836-8FCA-192AE3AC1492}" sibTransId="{DF03EE13-0A4C-49C0-B833-7A7116A56988}"/>
    <dgm:cxn modelId="{AFAB76BD-9293-437B-BC59-BDA5C6073A86}" srcId="{7F598524-C67B-4145-BFD9-4262FC763E11}" destId="{77D09F4A-E13B-4D01-927E-F50451FF33CA}" srcOrd="1" destOrd="0" parTransId="{8BD1CD00-95AE-40D3-B7EA-3EB957E7437C}" sibTransId="{7A7B0E6C-0D16-47CD-8DE7-8C936362AAE2}"/>
    <dgm:cxn modelId="{E3E0ECA2-59AE-46A6-979C-569EAC97185F}" type="presOf" srcId="{77D09F4A-E13B-4D01-927E-F50451FF33CA}" destId="{8286A3DA-AFE8-44F7-995A-B4F80D764664}" srcOrd="0" destOrd="0" presId="urn:microsoft.com/office/officeart/2005/8/layout/hierarchy2"/>
    <dgm:cxn modelId="{7B1A36FB-E08A-47D6-A3FC-8299F73161B2}" type="presOf" srcId="{76820EE3-B424-4390-B2FB-AEF451C8950D}" destId="{E6855183-AE01-452A-B4FA-10E86A72686C}" srcOrd="1" destOrd="0" presId="urn:microsoft.com/office/officeart/2005/8/layout/hierarchy2"/>
    <dgm:cxn modelId="{39B86162-792D-486A-A0E8-5C4927ED8C3F}" type="presOf" srcId="{4F1D5AF5-F290-4836-8FCA-192AE3AC1492}" destId="{EF896A47-32EE-4229-A24C-2BBF78F21ADB}" srcOrd="0" destOrd="0" presId="urn:microsoft.com/office/officeart/2005/8/layout/hierarchy2"/>
    <dgm:cxn modelId="{2CC29D41-92AC-4D77-9061-E736662418AD}" srcId="{AF084BE1-EDD1-4907-A999-4B4ADB01ECF4}" destId="{27921627-B37B-4431-B58E-EBF4ABF4DD45}" srcOrd="0" destOrd="0" parTransId="{8696C7AC-01F9-41D4-91B7-A21BAFF9CA8A}" sibTransId="{2AE1F26B-1523-4088-8305-C5545083EE76}"/>
    <dgm:cxn modelId="{86F20EE0-D2C3-447B-A3B6-83DA771F5553}" srcId="{AF084BE1-EDD1-4907-A999-4B4ADB01ECF4}" destId="{09D0963A-49E8-4554-982B-CF1C6562D9A6}" srcOrd="1" destOrd="0" parTransId="{E8A01FA7-2B4C-4F38-AF81-783A7A0D3A64}" sibTransId="{E1D5C6F9-1F3E-4AF6-8C38-D8F77C622216}"/>
    <dgm:cxn modelId="{36B8BD33-2B67-4651-8A39-D08FEB673525}" type="presOf" srcId="{DD5906B1-09D3-4982-A7B2-5BF215F5883F}" destId="{027EA41F-64B8-4F50-9857-4AF991A34D20}" srcOrd="1" destOrd="0" presId="urn:microsoft.com/office/officeart/2005/8/layout/hierarchy2"/>
    <dgm:cxn modelId="{36095658-E0BB-4E29-9D96-29FA8182EB31}" type="presOf" srcId="{8696C7AC-01F9-41D4-91B7-A21BAFF9CA8A}" destId="{BAB15C6C-B48B-488B-8686-912871B409B7}" srcOrd="1" destOrd="0" presId="urn:microsoft.com/office/officeart/2005/8/layout/hierarchy2"/>
    <dgm:cxn modelId="{97B4EB55-4F81-4FBF-8C7D-F61862D9945B}" type="presOf" srcId="{45B6A6E1-9382-4B9C-9CB2-50333920D836}" destId="{BBF21577-FC57-4E45-AD78-52CA0241439A}" srcOrd="0" destOrd="0" presId="urn:microsoft.com/office/officeart/2005/8/layout/hierarchy2"/>
    <dgm:cxn modelId="{FCA23816-360A-4CD9-B023-3DCC6F5A0D26}" srcId="{F940936B-4551-4651-96B2-C7499E8882E9}" destId="{F1FA273A-5EB6-4968-A620-B110DE300714}" srcOrd="0" destOrd="0" parTransId="{392B778A-9C38-495A-990F-1D4F8F769204}" sibTransId="{BD883EE9-E849-4605-BEB8-26541EE69B10}"/>
    <dgm:cxn modelId="{F34D78DE-2014-401C-924A-0069779ED6F9}" type="presOf" srcId="{8BD1CD00-95AE-40D3-B7EA-3EB957E7437C}" destId="{94F911E4-E8F8-4FC6-9D64-E94A13AC21F8}" srcOrd="1" destOrd="0" presId="urn:microsoft.com/office/officeart/2005/8/layout/hierarchy2"/>
    <dgm:cxn modelId="{3302BAD1-0A7A-4AEE-9E9C-FF9CE9ACEB6B}" type="presOf" srcId="{E8A01FA7-2B4C-4F38-AF81-783A7A0D3A64}" destId="{F4D48B02-8810-486B-AFD7-9A69F79D7CFA}" srcOrd="1" destOrd="0" presId="urn:microsoft.com/office/officeart/2005/8/layout/hierarchy2"/>
    <dgm:cxn modelId="{7A551180-57F9-4FCA-9328-B9B2BB60AEB5}" srcId="{F1FA273A-5EB6-4968-A620-B110DE300714}" destId="{7F598524-C67B-4145-BFD9-4262FC763E11}" srcOrd="0" destOrd="0" parTransId="{76820EE3-B424-4390-B2FB-AEF451C8950D}" sibTransId="{8E4E76BB-AC86-419C-B2D9-A99C174A0588}"/>
    <dgm:cxn modelId="{8E92C5F9-58AE-46C8-B60C-7DCE4F9377EB}" type="presOf" srcId="{8696C7AC-01F9-41D4-91B7-A21BAFF9CA8A}" destId="{94F39EF8-DFCE-4437-8B73-0AA62059A850}" srcOrd="0" destOrd="0" presId="urn:microsoft.com/office/officeart/2005/8/layout/hierarchy2"/>
    <dgm:cxn modelId="{3D059B1E-143D-4E50-BA8F-42DD1462FD85}" type="presOf" srcId="{27921627-B37B-4431-B58E-EBF4ABF4DD45}" destId="{0B6F199F-284D-4242-B1DA-7949D010CEFD}" srcOrd="0" destOrd="0" presId="urn:microsoft.com/office/officeart/2005/8/layout/hierarchy2"/>
    <dgm:cxn modelId="{7ED31ED3-B99A-468D-8749-26979A5E8E55}" srcId="{7F598524-C67B-4145-BFD9-4262FC763E11}" destId="{BB736E2D-BB80-4590-881C-15493C25FFCA}" srcOrd="2" destOrd="0" parTransId="{DD5906B1-09D3-4982-A7B2-5BF215F5883F}" sibTransId="{1A8CD7E6-9C63-4ED6-9ABA-145F5ABDF804}"/>
    <dgm:cxn modelId="{690CFABD-CF01-4EA7-A0A3-54CFA728F609}" type="presOf" srcId="{FDD6B0DE-1592-4F55-9C65-4297D36AA848}" destId="{A2855577-E5EA-49C2-B601-A82049B4BE57}" srcOrd="0" destOrd="0" presId="urn:microsoft.com/office/officeart/2005/8/layout/hierarchy2"/>
    <dgm:cxn modelId="{85A31BEC-35C4-4F83-919D-400459000739}" type="presOf" srcId="{BB736E2D-BB80-4590-881C-15493C25FFCA}" destId="{1F50F281-225D-4261-9437-2577B81D3709}" srcOrd="0" destOrd="0" presId="urn:microsoft.com/office/officeart/2005/8/layout/hierarchy2"/>
    <dgm:cxn modelId="{6501CDDD-CFD1-49BD-930F-0875E79C2B5A}" type="presOf" srcId="{F940936B-4551-4651-96B2-C7499E8882E9}" destId="{D9D2C88D-0516-4813-9E04-7323DEC44D97}" srcOrd="0" destOrd="0" presId="urn:microsoft.com/office/officeart/2005/8/layout/hierarchy2"/>
    <dgm:cxn modelId="{E67F46BD-DC93-4D53-811B-242BB04EA333}" type="presOf" srcId="{45B6A6E1-9382-4B9C-9CB2-50333920D836}" destId="{2BD57988-32FC-4098-9471-1EC65AF04979}" srcOrd="1" destOrd="0" presId="urn:microsoft.com/office/officeart/2005/8/layout/hierarchy2"/>
    <dgm:cxn modelId="{CD2502D0-3711-41F6-A986-D23871A21946}" type="presOf" srcId="{AF084BE1-EDD1-4907-A999-4B4ADB01ECF4}" destId="{E59D7842-6807-40A8-B0D6-B1435A5EA55A}" srcOrd="0" destOrd="0" presId="urn:microsoft.com/office/officeart/2005/8/layout/hierarchy2"/>
    <dgm:cxn modelId="{776F761D-3068-4D21-B54C-1D0EE1348E6E}" srcId="{7F598524-C67B-4145-BFD9-4262FC763E11}" destId="{FDD6B0DE-1592-4F55-9C65-4297D36AA848}" srcOrd="0" destOrd="0" parTransId="{45B6A6E1-9382-4B9C-9CB2-50333920D836}" sibTransId="{DDCBE2BA-B0E4-49C5-9A68-798EB588F92B}"/>
    <dgm:cxn modelId="{07318B8F-869A-4588-9A07-1065E36BE62E}" type="presOf" srcId="{09D0963A-49E8-4554-982B-CF1C6562D9A6}" destId="{411DFC78-EADF-4987-85EF-09290275049C}" srcOrd="0" destOrd="0" presId="urn:microsoft.com/office/officeart/2005/8/layout/hierarchy2"/>
    <dgm:cxn modelId="{06C9431E-8EE6-4ECB-904B-7E90198F4C93}" type="presOf" srcId="{76820EE3-B424-4390-B2FB-AEF451C8950D}" destId="{C5AA9713-295C-46C3-98E3-E514C7F83F58}" srcOrd="0" destOrd="0" presId="urn:microsoft.com/office/officeart/2005/8/layout/hierarchy2"/>
    <dgm:cxn modelId="{4B919C0A-25DB-4C12-A906-4FC76ADCD667}" type="presOf" srcId="{8BD1CD00-95AE-40D3-B7EA-3EB957E7437C}" destId="{C491EFA6-B126-4B46-AD03-C64CAFB7C839}" srcOrd="0" destOrd="0" presId="urn:microsoft.com/office/officeart/2005/8/layout/hierarchy2"/>
    <dgm:cxn modelId="{32349C37-837C-4A3B-BC74-9F8AD49B0907}" type="presOf" srcId="{7F598524-C67B-4145-BFD9-4262FC763E11}" destId="{6ADE4984-A3C7-4877-93B8-58E68637D787}" srcOrd="0" destOrd="0" presId="urn:microsoft.com/office/officeart/2005/8/layout/hierarchy2"/>
    <dgm:cxn modelId="{88F78094-BD8E-4CFF-AB23-867FF14EBED7}" type="presParOf" srcId="{D9D2C88D-0516-4813-9E04-7323DEC44D97}" destId="{54773182-23D6-4AC6-B12D-1E984C7B6ED1}" srcOrd="0" destOrd="0" presId="urn:microsoft.com/office/officeart/2005/8/layout/hierarchy2"/>
    <dgm:cxn modelId="{A95A481B-E264-49D3-A79B-EADFF76164C8}" type="presParOf" srcId="{54773182-23D6-4AC6-B12D-1E984C7B6ED1}" destId="{D07886F6-4430-401B-B5A6-1755DC15A1F1}" srcOrd="0" destOrd="0" presId="urn:microsoft.com/office/officeart/2005/8/layout/hierarchy2"/>
    <dgm:cxn modelId="{6EA97A72-AE09-4E90-A97D-8185B2F1CED7}" type="presParOf" srcId="{54773182-23D6-4AC6-B12D-1E984C7B6ED1}" destId="{64764461-7C3B-4225-9E3D-601AC4A7DBFB}" srcOrd="1" destOrd="0" presId="urn:microsoft.com/office/officeart/2005/8/layout/hierarchy2"/>
    <dgm:cxn modelId="{17857B31-EBA3-4002-BB16-2A08A99C1E63}" type="presParOf" srcId="{64764461-7C3B-4225-9E3D-601AC4A7DBFB}" destId="{C5AA9713-295C-46C3-98E3-E514C7F83F58}" srcOrd="0" destOrd="0" presId="urn:microsoft.com/office/officeart/2005/8/layout/hierarchy2"/>
    <dgm:cxn modelId="{0756302E-6CA7-4C43-AF59-B3D7D6D70BB8}" type="presParOf" srcId="{C5AA9713-295C-46C3-98E3-E514C7F83F58}" destId="{E6855183-AE01-452A-B4FA-10E86A72686C}" srcOrd="0" destOrd="0" presId="urn:microsoft.com/office/officeart/2005/8/layout/hierarchy2"/>
    <dgm:cxn modelId="{8B28624C-81C9-433E-B6C3-5081793A90E2}" type="presParOf" srcId="{64764461-7C3B-4225-9E3D-601AC4A7DBFB}" destId="{32FDBA5A-992C-4F7E-9678-323BA28C5711}" srcOrd="1" destOrd="0" presId="urn:microsoft.com/office/officeart/2005/8/layout/hierarchy2"/>
    <dgm:cxn modelId="{DC4D3A99-1CF0-4B19-8DD3-4328058D116C}" type="presParOf" srcId="{32FDBA5A-992C-4F7E-9678-323BA28C5711}" destId="{6ADE4984-A3C7-4877-93B8-58E68637D787}" srcOrd="0" destOrd="0" presId="urn:microsoft.com/office/officeart/2005/8/layout/hierarchy2"/>
    <dgm:cxn modelId="{DEC0BBA9-96EA-4C4F-9FAA-B5F65C5E9F4E}" type="presParOf" srcId="{32FDBA5A-992C-4F7E-9678-323BA28C5711}" destId="{3220613B-A193-4CA3-967E-30498D358C00}" srcOrd="1" destOrd="0" presId="urn:microsoft.com/office/officeart/2005/8/layout/hierarchy2"/>
    <dgm:cxn modelId="{CE3B46E9-F761-4388-B161-EB344A5686AB}" type="presParOf" srcId="{3220613B-A193-4CA3-967E-30498D358C00}" destId="{BBF21577-FC57-4E45-AD78-52CA0241439A}" srcOrd="0" destOrd="0" presId="urn:microsoft.com/office/officeart/2005/8/layout/hierarchy2"/>
    <dgm:cxn modelId="{D5FC31E2-EECF-4D3B-84C7-3508E00EB20A}" type="presParOf" srcId="{BBF21577-FC57-4E45-AD78-52CA0241439A}" destId="{2BD57988-32FC-4098-9471-1EC65AF04979}" srcOrd="0" destOrd="0" presId="urn:microsoft.com/office/officeart/2005/8/layout/hierarchy2"/>
    <dgm:cxn modelId="{4D713DD2-D9AD-4BD5-B0FD-9F5D4FC25BF9}" type="presParOf" srcId="{3220613B-A193-4CA3-967E-30498D358C00}" destId="{50176958-7295-44DE-B3F9-CC0283EBD0F1}" srcOrd="1" destOrd="0" presId="urn:microsoft.com/office/officeart/2005/8/layout/hierarchy2"/>
    <dgm:cxn modelId="{8E001CFC-98A2-4E71-91EE-B8AE540422EA}" type="presParOf" srcId="{50176958-7295-44DE-B3F9-CC0283EBD0F1}" destId="{A2855577-E5EA-49C2-B601-A82049B4BE57}" srcOrd="0" destOrd="0" presId="urn:microsoft.com/office/officeart/2005/8/layout/hierarchy2"/>
    <dgm:cxn modelId="{DC3A44F9-B70F-426F-AEF2-7170E87872A3}" type="presParOf" srcId="{50176958-7295-44DE-B3F9-CC0283EBD0F1}" destId="{7C230E5B-CB78-4832-A3E6-EA4B7BBB1D79}" srcOrd="1" destOrd="0" presId="urn:microsoft.com/office/officeart/2005/8/layout/hierarchy2"/>
    <dgm:cxn modelId="{E91E7CB3-EC9A-44CE-AFE3-DDF801686AB2}" type="presParOf" srcId="{3220613B-A193-4CA3-967E-30498D358C00}" destId="{C491EFA6-B126-4B46-AD03-C64CAFB7C839}" srcOrd="2" destOrd="0" presId="urn:microsoft.com/office/officeart/2005/8/layout/hierarchy2"/>
    <dgm:cxn modelId="{D6937D5D-AD90-40E2-B350-1F4C3379B818}" type="presParOf" srcId="{C491EFA6-B126-4B46-AD03-C64CAFB7C839}" destId="{94F911E4-E8F8-4FC6-9D64-E94A13AC21F8}" srcOrd="0" destOrd="0" presId="urn:microsoft.com/office/officeart/2005/8/layout/hierarchy2"/>
    <dgm:cxn modelId="{49032641-51CA-4D84-84E3-6DB0969A71E8}" type="presParOf" srcId="{3220613B-A193-4CA3-967E-30498D358C00}" destId="{AF6BE3C2-E872-4B11-BDF2-C9A3AF88DCA1}" srcOrd="3" destOrd="0" presId="urn:microsoft.com/office/officeart/2005/8/layout/hierarchy2"/>
    <dgm:cxn modelId="{4CF67DDC-28D1-4A07-B30E-86E1E80E596E}" type="presParOf" srcId="{AF6BE3C2-E872-4B11-BDF2-C9A3AF88DCA1}" destId="{8286A3DA-AFE8-44F7-995A-B4F80D764664}" srcOrd="0" destOrd="0" presId="urn:microsoft.com/office/officeart/2005/8/layout/hierarchy2"/>
    <dgm:cxn modelId="{3F5A9A2C-2AB0-4683-AE0F-C90C8B592B0F}" type="presParOf" srcId="{AF6BE3C2-E872-4B11-BDF2-C9A3AF88DCA1}" destId="{9ACC5CB1-4E1B-42C5-8844-024A5AD8A95F}" srcOrd="1" destOrd="0" presId="urn:microsoft.com/office/officeart/2005/8/layout/hierarchy2"/>
    <dgm:cxn modelId="{C940A5F5-BE6A-4727-9144-8CF56495CD21}" type="presParOf" srcId="{3220613B-A193-4CA3-967E-30498D358C00}" destId="{1D4132F1-230D-4F6D-A497-DD81EFA838B0}" srcOrd="4" destOrd="0" presId="urn:microsoft.com/office/officeart/2005/8/layout/hierarchy2"/>
    <dgm:cxn modelId="{14DBF307-DA6E-4E5B-925D-BAA5033908E4}" type="presParOf" srcId="{1D4132F1-230D-4F6D-A497-DD81EFA838B0}" destId="{027EA41F-64B8-4F50-9857-4AF991A34D20}" srcOrd="0" destOrd="0" presId="urn:microsoft.com/office/officeart/2005/8/layout/hierarchy2"/>
    <dgm:cxn modelId="{C0B17F2E-167F-41EE-9322-585FE89EFED0}" type="presParOf" srcId="{3220613B-A193-4CA3-967E-30498D358C00}" destId="{66223E34-0A4B-4588-85BC-B785A58E8BCB}" srcOrd="5" destOrd="0" presId="urn:microsoft.com/office/officeart/2005/8/layout/hierarchy2"/>
    <dgm:cxn modelId="{58052F7A-62F7-44B5-857C-B45C4C69A3D7}" type="presParOf" srcId="{66223E34-0A4B-4588-85BC-B785A58E8BCB}" destId="{1F50F281-225D-4261-9437-2577B81D3709}" srcOrd="0" destOrd="0" presId="urn:microsoft.com/office/officeart/2005/8/layout/hierarchy2"/>
    <dgm:cxn modelId="{E76C3D64-8395-4BAB-A31A-BF267130F6A1}" type="presParOf" srcId="{66223E34-0A4B-4588-85BC-B785A58E8BCB}" destId="{EB15D8A2-0E40-4D4B-BBE5-FA9C793E2C35}" srcOrd="1" destOrd="0" presId="urn:microsoft.com/office/officeart/2005/8/layout/hierarchy2"/>
    <dgm:cxn modelId="{3EACBF2A-292F-4A87-B89A-E01C3FD86577}" type="presParOf" srcId="{64764461-7C3B-4225-9E3D-601AC4A7DBFB}" destId="{EF896A47-32EE-4229-A24C-2BBF78F21ADB}" srcOrd="2" destOrd="0" presId="urn:microsoft.com/office/officeart/2005/8/layout/hierarchy2"/>
    <dgm:cxn modelId="{21B4751E-A0D1-47DD-A4F1-8549150193A9}" type="presParOf" srcId="{EF896A47-32EE-4229-A24C-2BBF78F21ADB}" destId="{23E316F8-8FEF-46A8-B556-0AD75B6AE50F}" srcOrd="0" destOrd="0" presId="urn:microsoft.com/office/officeart/2005/8/layout/hierarchy2"/>
    <dgm:cxn modelId="{7ADBD894-69A0-40D0-A0EA-B87E2DE1B144}" type="presParOf" srcId="{64764461-7C3B-4225-9E3D-601AC4A7DBFB}" destId="{F64B7205-0351-4D2C-9E6B-F61F9C90005C}" srcOrd="3" destOrd="0" presId="urn:microsoft.com/office/officeart/2005/8/layout/hierarchy2"/>
    <dgm:cxn modelId="{D145382A-EEF6-4C49-9EE3-9975B21812A9}" type="presParOf" srcId="{F64B7205-0351-4D2C-9E6B-F61F9C90005C}" destId="{E59D7842-6807-40A8-B0D6-B1435A5EA55A}" srcOrd="0" destOrd="0" presId="urn:microsoft.com/office/officeart/2005/8/layout/hierarchy2"/>
    <dgm:cxn modelId="{E8ED5CA0-D0FE-4CC8-B356-FA4AD4778675}" type="presParOf" srcId="{F64B7205-0351-4D2C-9E6B-F61F9C90005C}" destId="{6ECE0DA9-196B-4AD9-82B1-4A5A0DC16709}" srcOrd="1" destOrd="0" presId="urn:microsoft.com/office/officeart/2005/8/layout/hierarchy2"/>
    <dgm:cxn modelId="{39CAFF79-8174-496E-93CA-3D0325DB5F42}" type="presParOf" srcId="{6ECE0DA9-196B-4AD9-82B1-4A5A0DC16709}" destId="{94F39EF8-DFCE-4437-8B73-0AA62059A850}" srcOrd="0" destOrd="0" presId="urn:microsoft.com/office/officeart/2005/8/layout/hierarchy2"/>
    <dgm:cxn modelId="{524CBC74-5566-4508-B833-3FC88295A3D9}" type="presParOf" srcId="{94F39EF8-DFCE-4437-8B73-0AA62059A850}" destId="{BAB15C6C-B48B-488B-8686-912871B409B7}" srcOrd="0" destOrd="0" presId="urn:microsoft.com/office/officeart/2005/8/layout/hierarchy2"/>
    <dgm:cxn modelId="{C0B21D75-D517-4703-8807-B87F5BB098A1}" type="presParOf" srcId="{6ECE0DA9-196B-4AD9-82B1-4A5A0DC16709}" destId="{70F051B2-C8B0-4043-B133-6C80E3EFF3C6}" srcOrd="1" destOrd="0" presId="urn:microsoft.com/office/officeart/2005/8/layout/hierarchy2"/>
    <dgm:cxn modelId="{02F2AB5B-C8FE-4BDE-9776-A5A17432AACC}" type="presParOf" srcId="{70F051B2-C8B0-4043-B133-6C80E3EFF3C6}" destId="{0B6F199F-284D-4242-B1DA-7949D010CEFD}" srcOrd="0" destOrd="0" presId="urn:microsoft.com/office/officeart/2005/8/layout/hierarchy2"/>
    <dgm:cxn modelId="{DB763CA2-8C9F-4D05-B517-965C6B218DD5}" type="presParOf" srcId="{70F051B2-C8B0-4043-B133-6C80E3EFF3C6}" destId="{F1089FF7-9823-4A98-B7C4-3CF6573AFA40}" srcOrd="1" destOrd="0" presId="urn:microsoft.com/office/officeart/2005/8/layout/hierarchy2"/>
    <dgm:cxn modelId="{7FE925B3-CF98-4BFD-9CFB-625F8B63DDDD}" type="presParOf" srcId="{6ECE0DA9-196B-4AD9-82B1-4A5A0DC16709}" destId="{308236AA-846C-449B-9AED-B5A83B22E871}" srcOrd="2" destOrd="0" presId="urn:microsoft.com/office/officeart/2005/8/layout/hierarchy2"/>
    <dgm:cxn modelId="{5520C415-FFAA-49D8-B9EB-FDF49ACFB017}" type="presParOf" srcId="{308236AA-846C-449B-9AED-B5A83B22E871}" destId="{F4D48B02-8810-486B-AFD7-9A69F79D7CFA}" srcOrd="0" destOrd="0" presId="urn:microsoft.com/office/officeart/2005/8/layout/hierarchy2"/>
    <dgm:cxn modelId="{0A3FD70B-73D1-4EFF-872B-BD185D609C5A}" type="presParOf" srcId="{6ECE0DA9-196B-4AD9-82B1-4A5A0DC16709}" destId="{6940FF5D-4BF4-4EA0-BA2B-7A1118764128}" srcOrd="3" destOrd="0" presId="urn:microsoft.com/office/officeart/2005/8/layout/hierarchy2"/>
    <dgm:cxn modelId="{C73ABC11-E7D8-4CBD-8862-BD9DE5596C70}" type="presParOf" srcId="{6940FF5D-4BF4-4EA0-BA2B-7A1118764128}" destId="{411DFC78-EADF-4987-85EF-09290275049C}" srcOrd="0" destOrd="0" presId="urn:microsoft.com/office/officeart/2005/8/layout/hierarchy2"/>
    <dgm:cxn modelId="{DA827E4A-668F-46EA-9407-9B3CCD85F457}" type="presParOf" srcId="{6940FF5D-4BF4-4EA0-BA2B-7A1118764128}" destId="{F1F63D0D-AB5D-4BC4-8FA6-3FF85AA64628}" srcOrd="1" destOrd="0" presId="urn:microsoft.com/office/officeart/2005/8/layout/hierarchy2"/>
  </dgm:cxnLst>
  <dgm:bg>
    <a:effectLst/>
  </dgm:bg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#5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#6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#7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5BBDB4C-53D2-4A86-95B9-F72D5C5D944F}" type="datetimeFigureOut">
              <a:rPr lang="es-ES"/>
              <a:pPr>
                <a:defRPr/>
              </a:pPr>
              <a:t>23/09/2016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ES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4119C5F-7B55-4F74-9876-F0DC547CC4F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AR" smtClean="0"/>
          </a:p>
        </p:txBody>
      </p:sp>
      <p:sp>
        <p:nvSpPr>
          <p:cNvPr id="26627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DD6CB6E-6610-437D-9F35-FCA32481B4DF}" type="slidenum">
              <a:rPr lang="es-E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s-ES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AR" smtClean="0"/>
          </a:p>
        </p:txBody>
      </p:sp>
      <p:sp>
        <p:nvSpPr>
          <p:cNvPr id="34819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038804D-53CD-464B-9363-5C3EF7B7D94E}" type="slidenum">
              <a:rPr lang="es-E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s-E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1EA76-A2F6-4D47-89BB-F4AFE38D5900}" type="datetimeFigureOut">
              <a:rPr lang="es-ES"/>
              <a:pPr>
                <a:defRPr/>
              </a:pPr>
              <a:t>23/09/2016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814FE-EE7F-4D35-AF6C-4C63E9C0F01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B254D-54C8-4675-B2FA-BF1ECE309624}" type="datetimeFigureOut">
              <a:rPr lang="es-ES"/>
              <a:pPr>
                <a:defRPr/>
              </a:pPr>
              <a:t>23/09/2016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35B6C-8477-4F15-BFEE-965027B61F2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66301-ABC9-4DC9-8CC0-4CFFF7A9C907}" type="datetimeFigureOut">
              <a:rPr lang="es-ES"/>
              <a:pPr>
                <a:defRPr/>
              </a:pPr>
              <a:t>23/09/2016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D5E30-653A-4CA7-BF20-89B42674CB8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FBFDB-80AC-440B-A2C2-9DEB7D2A5C66}" type="datetimeFigureOut">
              <a:rPr lang="es-ES"/>
              <a:pPr>
                <a:defRPr/>
              </a:pPr>
              <a:t>23/09/2016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70861-CB70-4FFE-A5D6-55371ADBAE0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F3254-97F2-45AD-8A7C-C4D2984BF33F}" type="datetimeFigureOut">
              <a:rPr lang="es-ES"/>
              <a:pPr>
                <a:defRPr/>
              </a:pPr>
              <a:t>23/09/2016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D96D3-5785-4346-91E4-2AFAF92352E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9DBE0-B44B-4D50-B56A-C5852D1D8A03}" type="datetimeFigureOut">
              <a:rPr lang="es-ES"/>
              <a:pPr>
                <a:defRPr/>
              </a:pPr>
              <a:t>23/09/2016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70A92-B342-481A-8A2E-E0BFA3248EC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8B0CC-1805-42CB-9E69-23057832E63E}" type="datetimeFigureOut">
              <a:rPr lang="es-ES"/>
              <a:pPr>
                <a:defRPr/>
              </a:pPr>
              <a:t>23/09/2016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63754-4BE2-4365-AE84-398B8ADB034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F0118-E302-427E-A666-648C5C877AFF}" type="datetimeFigureOut">
              <a:rPr lang="es-ES"/>
              <a:pPr>
                <a:defRPr/>
              </a:pPr>
              <a:t>23/09/2016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A3610-A0CB-4DC1-8052-76E542E39BB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0E380-B51A-4A87-8A98-F6FC4183A9BE}" type="datetimeFigureOut">
              <a:rPr lang="es-ES"/>
              <a:pPr>
                <a:defRPr/>
              </a:pPr>
              <a:t>23/09/2016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49E08-6C0B-4DB1-8DB6-2CC1A0EA093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1AD8E-1ECC-4DCE-B00B-224B7CE42BF8}" type="datetimeFigureOut">
              <a:rPr lang="es-ES"/>
              <a:pPr>
                <a:defRPr/>
              </a:pPr>
              <a:t>23/09/2016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047D5-D376-42B1-8635-9699F0F194F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5639A-416D-4B61-94E9-6A5DB83AAC11}" type="datetimeFigureOut">
              <a:rPr lang="es-ES"/>
              <a:pPr>
                <a:defRPr/>
              </a:pPr>
              <a:t>23/09/2016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6DC3D-E7A7-48DF-88BE-58A2A08D660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B1C4731-B151-4DDC-9192-4E833CE12A62}" type="datetimeFigureOut">
              <a:rPr lang="es-ES"/>
              <a:pPr>
                <a:defRPr/>
              </a:pPr>
              <a:t>23/09/2016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23B7B1E-EEBC-4F04-A348-2EE8D5361A2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5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2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6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2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7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750" y="2246313"/>
            <a:ext cx="8135938" cy="147002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Pequeños y grandes proyectos en bibliotecas y otras unidades de información del sistema educativo: cómo gestionar con indicadores</a:t>
            </a:r>
            <a:endParaRPr lang="es-E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1913" y="333375"/>
            <a:ext cx="6400800" cy="93503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Biblioteca Nacional de Maestros</a:t>
            </a:r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1524000" y="5421313"/>
            <a:ext cx="6400800" cy="13922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E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 de Septiembre de 2016</a:t>
            </a:r>
          </a:p>
          <a:p>
            <a:pPr fontAlgn="auto">
              <a:spcAft>
                <a:spcPts val="0"/>
              </a:spcAft>
              <a:defRPr/>
            </a:pPr>
            <a:endParaRPr lang="es-ES" sz="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defRPr/>
            </a:pPr>
            <a:r>
              <a:rPr lang="es-E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Lic. Luciana Chiari</a:t>
            </a:r>
            <a:endParaRPr lang="es-E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3 Marcador de contenido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9050" y="260350"/>
            <a:ext cx="9124950" cy="1512888"/>
          </a:xfr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388" y="485775"/>
            <a:ext cx="8856662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5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Matriz combinada</a:t>
            </a:r>
            <a:endParaRPr lang="es-E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627313" y="2103438"/>
            <a:ext cx="4968875" cy="2535237"/>
          </a:xfrm>
          <a:prstGeom prst="rect">
            <a:avLst/>
          </a:prstGeom>
          <a:solidFill>
            <a:srgbClr val="FFFFFF">
              <a:alpha val="5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6" tIns="45693" rIns="91386" bIns="4569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graphicFrame>
        <p:nvGraphicFramePr>
          <p:cNvPr id="6" name="5 Marcador de contenido"/>
          <p:cNvGraphicFramePr>
            <a:graphicFrameLocks/>
          </p:cNvGraphicFramePr>
          <p:nvPr/>
        </p:nvGraphicFramePr>
        <p:xfrm>
          <a:off x="2700338" y="2133600"/>
          <a:ext cx="4824412" cy="2447925"/>
        </p:xfrm>
        <a:graphic>
          <a:graphicData uri="http://schemas.openxmlformats.org/drawingml/2006/table">
            <a:tbl>
              <a:tblPr firstRow="1" firstCol="1" bandRow="1"/>
              <a:tblGrid>
                <a:gridCol w="1206103"/>
                <a:gridCol w="1206103"/>
                <a:gridCol w="1206103"/>
                <a:gridCol w="1206103"/>
              </a:tblGrid>
              <a:tr h="5786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Alta</a:t>
                      </a:r>
                      <a:endParaRPr lang="es-ES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Media</a:t>
                      </a:r>
                      <a:endParaRPr lang="es-ES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Baja</a:t>
                      </a:r>
                      <a:endParaRPr lang="es-ES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19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Alta</a:t>
                      </a:r>
                      <a:endParaRPr lang="es-ES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es-ES" sz="20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C4</a:t>
                      </a:r>
                      <a:endParaRPr lang="es-ES" sz="20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C3</a:t>
                      </a:r>
                      <a:endParaRPr lang="es-ES" sz="20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19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Media</a:t>
                      </a:r>
                      <a:endParaRPr lang="es-ES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es-ES" sz="2000" b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C5</a:t>
                      </a:r>
                      <a:endParaRPr lang="es-ES" sz="20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C1, C2</a:t>
                      </a:r>
                      <a:endParaRPr lang="es-ES" sz="20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53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Baja</a:t>
                      </a:r>
                      <a:endParaRPr lang="es-ES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20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20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20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6 Rectángulo"/>
          <p:cNvSpPr/>
          <p:nvPr/>
        </p:nvSpPr>
        <p:spPr>
          <a:xfrm>
            <a:off x="3479800" y="1773238"/>
            <a:ext cx="4621213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Nivel de priorización de problemas</a:t>
            </a:r>
            <a:endParaRPr lang="es-ES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611188" y="2997200"/>
            <a:ext cx="2097087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     Nivel de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gobernabilidad</a:t>
            </a:r>
            <a:endParaRPr lang="es-ES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9" name="CuadroTexto 2"/>
          <p:cNvSpPr txBox="1"/>
          <p:nvPr/>
        </p:nvSpPr>
        <p:spPr>
          <a:xfrm>
            <a:off x="179388" y="4638675"/>
            <a:ext cx="5113337" cy="22463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"/>
                <a:cs typeface="+mn-cs"/>
              </a:rPr>
              <a:t>C1</a:t>
            </a:r>
            <a:r>
              <a:rPr lang="es-E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"/>
                <a:cs typeface="+mn-cs"/>
              </a:rPr>
              <a:t>: El material de lectura que ofrecen las  salas de lectura no responde a los intereses ni necesidades de los </a:t>
            </a:r>
            <a:r>
              <a:rPr lang="es-E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"/>
                <a:cs typeface="+mn-cs"/>
              </a:rPr>
              <a:t>docentes.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"/>
                <a:cs typeface="+mn-cs"/>
              </a:rPr>
              <a:t>C2</a:t>
            </a:r>
            <a:r>
              <a:rPr lang="es-E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"/>
                <a:cs typeface="+mn-cs"/>
              </a:rPr>
              <a:t>: El horario de atención de las salas de lectura en muchos casos resulta </a:t>
            </a:r>
            <a:r>
              <a:rPr lang="es-E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"/>
                <a:cs typeface="+mn-cs"/>
              </a:rPr>
              <a:t>incompatible </a:t>
            </a:r>
            <a:r>
              <a:rPr lang="es-E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"/>
                <a:cs typeface="+mn-cs"/>
              </a:rPr>
              <a:t>con la jornada laboral de los docentes</a:t>
            </a:r>
            <a:r>
              <a:rPr lang="es-E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"/>
                <a:cs typeface="+mn-cs"/>
              </a:rPr>
              <a:t>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"/>
                <a:cs typeface="+mn-cs"/>
              </a:rPr>
              <a:t>C3</a:t>
            </a:r>
            <a:r>
              <a:rPr lang="es-E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"/>
                <a:cs typeface="+mn-cs"/>
              </a:rPr>
              <a:t>: Desconocimiento de los servicios y productos que ofrecidos en las consultas in-situ</a:t>
            </a:r>
            <a:r>
              <a:rPr lang="es-E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"/>
                <a:cs typeface="+mn-cs"/>
              </a:rPr>
              <a:t>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"/>
                <a:cs typeface="+mn-cs"/>
              </a:rPr>
              <a:t>C4</a:t>
            </a:r>
            <a:r>
              <a:rPr lang="es-E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"/>
                <a:cs typeface="+mn-cs"/>
              </a:rPr>
              <a:t>: Escasas o nulas tareas de difusión de las salas de lectura</a:t>
            </a:r>
            <a:r>
              <a:rPr lang="es-E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"/>
                <a:cs typeface="+mn-cs"/>
              </a:rPr>
              <a:t>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"/>
                <a:cs typeface="+mn-cs"/>
              </a:rPr>
              <a:t>C5</a:t>
            </a:r>
            <a:r>
              <a:rPr lang="es-E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"/>
                <a:cs typeface="+mn-cs"/>
              </a:rPr>
              <a:t>: Muchas de las salas de lectura no cuentan </a:t>
            </a:r>
            <a:r>
              <a:rPr lang="es-E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"/>
                <a:cs typeface="+mn-cs"/>
              </a:rPr>
              <a:t>con </a:t>
            </a:r>
            <a:r>
              <a:rPr lang="es-E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"/>
                <a:cs typeface="+mn-cs"/>
              </a:rPr>
              <a:t>página web o su información está desactualizada</a:t>
            </a:r>
            <a:r>
              <a:rPr lang="es-E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"/>
                <a:cs typeface="+mn-cs"/>
              </a:rPr>
              <a:t>.</a:t>
            </a:r>
            <a:endParaRPr lang="es-ES" sz="1400" dirty="0">
              <a:solidFill>
                <a:schemeClr val="tx1">
                  <a:lumMod val="85000"/>
                  <a:lumOff val="15000"/>
                </a:schemeClr>
              </a:solidFill>
              <a:latin typeface="Calibri "/>
              <a:cs typeface="+mn-cs"/>
            </a:endParaRPr>
          </a:p>
        </p:txBody>
      </p:sp>
      <p:sp>
        <p:nvSpPr>
          <p:cNvPr id="23587" name="9 Rectángulo"/>
          <p:cNvSpPr>
            <a:spLocks noChangeArrowheads="1"/>
          </p:cNvSpPr>
          <p:nvPr/>
        </p:nvSpPr>
        <p:spPr bwMode="auto">
          <a:xfrm>
            <a:off x="6416675" y="4760913"/>
            <a:ext cx="2116138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400" u="sng">
                <a:cs typeface="Times New Roman" pitchFamily="18" charset="0"/>
              </a:rPr>
              <a:t>Nivel de gobernabilidad</a:t>
            </a:r>
            <a:endParaRPr lang="es-ES" sz="1400">
              <a:cs typeface="Times New Roman" pitchFamily="18" charset="0"/>
            </a:endParaRPr>
          </a:p>
          <a:p>
            <a:r>
              <a:rPr lang="es-ES" sz="1400">
                <a:cs typeface="Times New Roman" pitchFamily="18" charset="0"/>
              </a:rPr>
              <a:t>Alto (7-9): C3; C4</a:t>
            </a:r>
            <a:endParaRPr lang="es-ES" sz="1400">
              <a:latin typeface="Times New Roman" pitchFamily="18" charset="0"/>
              <a:cs typeface="Times New Roman" pitchFamily="18" charset="0"/>
            </a:endParaRPr>
          </a:p>
          <a:p>
            <a:r>
              <a:rPr lang="es-ES" sz="1400">
                <a:cs typeface="Times New Roman" pitchFamily="18" charset="0"/>
              </a:rPr>
              <a:t>Medio (4-6): C1; C2; C5</a:t>
            </a:r>
            <a:endParaRPr lang="es-ES" sz="1400">
              <a:latin typeface="Times New Roman" pitchFamily="18" charset="0"/>
              <a:cs typeface="Times New Roman" pitchFamily="18" charset="0"/>
            </a:endParaRPr>
          </a:p>
          <a:p>
            <a:r>
              <a:rPr lang="es-ES" sz="1400">
                <a:cs typeface="Times New Roman" pitchFamily="18" charset="0"/>
              </a:rPr>
              <a:t>Bajo (0-3): -</a:t>
            </a:r>
            <a:endParaRPr lang="es-E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88" name="9 Rectángulo"/>
          <p:cNvSpPr>
            <a:spLocks noChangeArrowheads="1"/>
          </p:cNvSpPr>
          <p:nvPr/>
        </p:nvSpPr>
        <p:spPr bwMode="auto">
          <a:xfrm>
            <a:off x="6416675" y="5788025"/>
            <a:ext cx="197167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400" u="sng">
                <a:cs typeface="Times New Roman" pitchFamily="18" charset="0"/>
              </a:rPr>
              <a:t>Nivel de priorización</a:t>
            </a:r>
            <a:endParaRPr lang="es-ES" sz="1400">
              <a:cs typeface="Times New Roman" pitchFamily="18" charset="0"/>
            </a:endParaRPr>
          </a:p>
          <a:p>
            <a:r>
              <a:rPr lang="es-ES" sz="1400">
                <a:cs typeface="Times New Roman" pitchFamily="18" charset="0"/>
              </a:rPr>
              <a:t>Alto (8-12): -</a:t>
            </a:r>
            <a:endParaRPr lang="es-ES" sz="1400">
              <a:latin typeface="Times New Roman" pitchFamily="18" charset="0"/>
              <a:cs typeface="Times New Roman" pitchFamily="18" charset="0"/>
            </a:endParaRPr>
          </a:p>
          <a:p>
            <a:r>
              <a:rPr lang="es-ES" sz="1400">
                <a:cs typeface="Times New Roman" pitchFamily="18" charset="0"/>
              </a:rPr>
              <a:t>Medio (4-7): C4; C5</a:t>
            </a:r>
            <a:endParaRPr lang="es-ES" sz="1400">
              <a:latin typeface="Times New Roman" pitchFamily="18" charset="0"/>
              <a:cs typeface="Times New Roman" pitchFamily="18" charset="0"/>
            </a:endParaRPr>
          </a:p>
          <a:p>
            <a:r>
              <a:rPr lang="es-ES" sz="1400">
                <a:cs typeface="Times New Roman" pitchFamily="18" charset="0"/>
              </a:rPr>
              <a:t>Bajo (0-3): C1; C2; C3</a:t>
            </a:r>
            <a:endParaRPr lang="es-ES" sz="1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3 Marcador de contenido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9050" y="260350"/>
            <a:ext cx="9124950" cy="1512888"/>
          </a:xfr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388" y="485775"/>
            <a:ext cx="8856662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5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Definición del proyecto</a:t>
            </a:r>
            <a:endParaRPr lang="es-E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339975" y="1844675"/>
            <a:ext cx="4608513" cy="1439863"/>
          </a:xfrm>
          <a:prstGeom prst="rect">
            <a:avLst/>
          </a:prstGeom>
          <a:solidFill>
            <a:srgbClr val="FFFFFF">
              <a:alpha val="65098"/>
            </a:srgb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Incrementar la cantidad de usuarios docentes que concurren a la sala de lectura para utilizar los servicios de consulta in-situ.</a:t>
            </a:r>
          </a:p>
        </p:txBody>
      </p:sp>
      <p:sp>
        <p:nvSpPr>
          <p:cNvPr id="7" name="6 Rectángulo"/>
          <p:cNvSpPr/>
          <p:nvPr/>
        </p:nvSpPr>
        <p:spPr>
          <a:xfrm>
            <a:off x="107950" y="3789363"/>
            <a:ext cx="4248150" cy="1008062"/>
          </a:xfrm>
          <a:prstGeom prst="rect">
            <a:avLst/>
          </a:prstGeom>
          <a:solidFill>
            <a:srgbClr val="FFFFFF">
              <a:alpha val="65098"/>
            </a:srgb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Actualizar el material de lectura de las  salas de lectura para responder a los intereses ni necesidades de los </a:t>
            </a: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docentes.</a:t>
            </a:r>
            <a:endParaRPr lang="es-E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4824413" y="3789363"/>
            <a:ext cx="4248150" cy="1008062"/>
          </a:xfrm>
          <a:prstGeom prst="rect">
            <a:avLst/>
          </a:prstGeom>
          <a:solidFill>
            <a:srgbClr val="FFFFFF">
              <a:alpha val="65098"/>
            </a:srgb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Crear páginas web de las salas de lectura y/o  actualizar su </a:t>
            </a: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información.</a:t>
            </a:r>
            <a:endParaRPr lang="es-E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1187450" y="5661025"/>
            <a:ext cx="2520950" cy="1008063"/>
          </a:xfrm>
          <a:prstGeom prst="rect">
            <a:avLst/>
          </a:prstGeom>
          <a:solidFill>
            <a:srgbClr val="FFFFFF">
              <a:alpha val="65098"/>
            </a:srgb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Diseñar página web de las salas de lectura.</a:t>
            </a:r>
            <a:endParaRPr lang="es-E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3851275" y="5661025"/>
            <a:ext cx="2520950" cy="1008063"/>
          </a:xfrm>
          <a:prstGeom prst="rect">
            <a:avLst/>
          </a:prstGeom>
          <a:solidFill>
            <a:srgbClr val="FFFFFF">
              <a:alpha val="65098"/>
            </a:srgb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Mantener actualizados los contenidos de </a:t>
            </a: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las páginas web.</a:t>
            </a:r>
            <a:endParaRPr lang="es-E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6523038" y="5661025"/>
            <a:ext cx="2519362" cy="1008063"/>
          </a:xfrm>
          <a:prstGeom prst="rect">
            <a:avLst/>
          </a:prstGeom>
          <a:solidFill>
            <a:srgbClr val="FFFFFF">
              <a:alpha val="65098"/>
            </a:srgb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Difundir la página </a:t>
            </a: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web entre </a:t>
            </a: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los </a:t>
            </a: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docentes.</a:t>
            </a:r>
            <a:endParaRPr lang="es-E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13 Conector recto de flecha"/>
          <p:cNvCxnSpPr>
            <a:stCxn id="6" idx="2"/>
          </p:cNvCxnSpPr>
          <p:nvPr/>
        </p:nvCxnSpPr>
        <p:spPr>
          <a:xfrm flipH="1">
            <a:off x="3708400" y="3284538"/>
            <a:ext cx="935038" cy="504825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/>
          <p:nvPr/>
        </p:nvCxnSpPr>
        <p:spPr>
          <a:xfrm>
            <a:off x="4576763" y="3295650"/>
            <a:ext cx="931862" cy="493713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 flipH="1">
            <a:off x="3419475" y="4797425"/>
            <a:ext cx="3529013" cy="86360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/>
          <p:nvPr/>
        </p:nvCxnSpPr>
        <p:spPr>
          <a:xfrm flipH="1">
            <a:off x="5724525" y="4797425"/>
            <a:ext cx="1223963" cy="86360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>
            <a:stCxn id="9" idx="2"/>
          </p:cNvCxnSpPr>
          <p:nvPr/>
        </p:nvCxnSpPr>
        <p:spPr>
          <a:xfrm>
            <a:off x="6948488" y="4797425"/>
            <a:ext cx="647700" cy="86360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Rectángulo"/>
          <p:cNvSpPr/>
          <p:nvPr/>
        </p:nvSpPr>
        <p:spPr>
          <a:xfrm>
            <a:off x="6875463" y="2205038"/>
            <a:ext cx="1944687" cy="57626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/>
              <a:t>OBJETIVO GENERAL</a:t>
            </a:r>
            <a:endParaRPr lang="es-ES" b="1" dirty="0"/>
          </a:p>
        </p:txBody>
      </p:sp>
      <p:sp>
        <p:nvSpPr>
          <p:cNvPr id="27" name="26 Rectángulo"/>
          <p:cNvSpPr/>
          <p:nvPr/>
        </p:nvSpPr>
        <p:spPr>
          <a:xfrm>
            <a:off x="215900" y="4652963"/>
            <a:ext cx="1943100" cy="57626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/>
              <a:t>OBJETIVO ESPECÍFICO</a:t>
            </a:r>
            <a:endParaRPr lang="es-ES" b="1" dirty="0"/>
          </a:p>
        </p:txBody>
      </p:sp>
      <p:sp>
        <p:nvSpPr>
          <p:cNvPr id="28" name="27 Rectángulo"/>
          <p:cNvSpPr/>
          <p:nvPr/>
        </p:nvSpPr>
        <p:spPr>
          <a:xfrm>
            <a:off x="7092950" y="4581525"/>
            <a:ext cx="1943100" cy="57626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/>
              <a:t>OBJETIVO ESPECÍFICO</a:t>
            </a:r>
            <a:endParaRPr lang="es-ES" b="1" dirty="0"/>
          </a:p>
        </p:txBody>
      </p:sp>
      <p:sp>
        <p:nvSpPr>
          <p:cNvPr id="31" name="30 Rectángulo"/>
          <p:cNvSpPr/>
          <p:nvPr/>
        </p:nvSpPr>
        <p:spPr>
          <a:xfrm>
            <a:off x="4576763" y="6569075"/>
            <a:ext cx="1725612" cy="28892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/>
              <a:t>ACTIVIDAD</a:t>
            </a:r>
            <a:endParaRPr lang="es-ES" b="1" dirty="0"/>
          </a:p>
        </p:txBody>
      </p:sp>
      <p:sp>
        <p:nvSpPr>
          <p:cNvPr id="32" name="31 Rectángulo"/>
          <p:cNvSpPr/>
          <p:nvPr/>
        </p:nvSpPr>
        <p:spPr>
          <a:xfrm>
            <a:off x="7235825" y="6596063"/>
            <a:ext cx="1727200" cy="28892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/>
              <a:t>ACTIVIDAD</a:t>
            </a:r>
            <a:endParaRPr lang="es-ES" b="1" dirty="0"/>
          </a:p>
        </p:txBody>
      </p:sp>
      <p:sp>
        <p:nvSpPr>
          <p:cNvPr id="33" name="32 Rectángulo"/>
          <p:cNvSpPr/>
          <p:nvPr/>
        </p:nvSpPr>
        <p:spPr>
          <a:xfrm>
            <a:off x="1262063" y="6545263"/>
            <a:ext cx="1725612" cy="28892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/>
              <a:t>ACTIVIDAD</a:t>
            </a:r>
            <a:endParaRPr 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3 Marcador de contenido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19050" y="260350"/>
            <a:ext cx="9124950" cy="1512888"/>
          </a:xfr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388" y="485775"/>
            <a:ext cx="8856662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5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Planificación operativa</a:t>
            </a:r>
            <a:endParaRPr lang="es-E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4" name="13 Tabla"/>
          <p:cNvGraphicFramePr>
            <a:graphicFrameLocks noGrp="1"/>
          </p:cNvGraphicFramePr>
          <p:nvPr/>
        </p:nvGraphicFramePr>
        <p:xfrm>
          <a:off x="107950" y="2133600"/>
          <a:ext cx="8928100" cy="4137025"/>
        </p:xfrm>
        <a:graphic>
          <a:graphicData uri="http://schemas.openxmlformats.org/drawingml/2006/table">
            <a:tbl>
              <a:tblPr firstRow="1" firstCol="1" bandRow="1"/>
              <a:tblGrid>
                <a:gridCol w="1440160"/>
                <a:gridCol w="1728192"/>
                <a:gridCol w="576064"/>
                <a:gridCol w="720080"/>
                <a:gridCol w="648072"/>
                <a:gridCol w="1296144"/>
                <a:gridCol w="1152128"/>
                <a:gridCol w="1368150"/>
              </a:tblGrid>
              <a:tr h="614496">
                <a:tc gridSpan="8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600" b="1" dirty="0" smtClean="0">
                          <a:solidFill>
                            <a:schemeClr val="bg1"/>
                          </a:solidFill>
                          <a:effectLst/>
                          <a:latin typeface="Georgia"/>
                          <a:ea typeface="Calibri"/>
                          <a:cs typeface="Times New Roman"/>
                        </a:rPr>
                        <a:t>Objetivo: </a:t>
                      </a:r>
                      <a:r>
                        <a:rPr lang="es-ES" sz="1600" b="1" i="1" dirty="0" smtClean="0">
                          <a:solidFill>
                            <a:schemeClr val="bg1"/>
                          </a:solidFill>
                          <a:effectLst/>
                          <a:latin typeface="Georgia"/>
                          <a:ea typeface="Calibri"/>
                          <a:cs typeface="Times New Roman"/>
                        </a:rPr>
                        <a:t>Crear páginas web de las salas de lectura y/o  actualizar su información.</a:t>
                      </a:r>
                    </a:p>
                  </a:txBody>
                  <a:tcPr marL="57498" marR="574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65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62633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b="1">
                          <a:effectLst/>
                          <a:latin typeface="Georgia"/>
                          <a:ea typeface="Calibri"/>
                          <a:cs typeface="Times New Roman"/>
                        </a:rPr>
                        <a:t>Actividad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8" marR="574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D7F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b="1" dirty="0">
                          <a:effectLst/>
                          <a:latin typeface="Georgia"/>
                          <a:ea typeface="Calibri"/>
                          <a:cs typeface="Times New Roman"/>
                        </a:rPr>
                        <a:t>Indicador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8" marR="574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D7FC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b="1">
                          <a:effectLst/>
                          <a:latin typeface="Georgia"/>
                          <a:ea typeface="Calibri"/>
                          <a:cs typeface="Times New Roman"/>
                        </a:rPr>
                        <a:t>1º trimestre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8" marR="574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D7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b="1" dirty="0">
                          <a:effectLst/>
                          <a:latin typeface="Georgia"/>
                          <a:ea typeface="Calibri"/>
                          <a:cs typeface="Times New Roman"/>
                        </a:rPr>
                        <a:t>Responsable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8" marR="574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D7F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b="1" dirty="0">
                          <a:effectLst/>
                          <a:latin typeface="Georgia"/>
                          <a:ea typeface="Calibri"/>
                          <a:cs typeface="Times New Roman"/>
                        </a:rPr>
                        <a:t>Duración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8" marR="574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D7F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b="1" dirty="0">
                          <a:effectLst/>
                          <a:latin typeface="Georgia"/>
                          <a:ea typeface="Calibri"/>
                          <a:cs typeface="Times New Roman"/>
                        </a:rPr>
                        <a:t>Presupuesto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8" marR="574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D7FCF"/>
                    </a:solidFill>
                  </a:tcPr>
                </a:tc>
              </a:tr>
              <a:tr h="46263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b="1" dirty="0">
                          <a:effectLst/>
                          <a:latin typeface="Georgia"/>
                          <a:ea typeface="Calibri"/>
                          <a:cs typeface="Times New Roman"/>
                        </a:rPr>
                        <a:t>V.E.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8" marR="574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D7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b="1" dirty="0">
                          <a:effectLst/>
                          <a:latin typeface="Georgia"/>
                          <a:ea typeface="Calibri"/>
                          <a:cs typeface="Times New Roman"/>
                        </a:rPr>
                        <a:t>V.O.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8" marR="574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D7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b="1" dirty="0">
                          <a:effectLst/>
                          <a:latin typeface="Georgia"/>
                          <a:ea typeface="Calibri"/>
                          <a:cs typeface="Times New Roman"/>
                        </a:rPr>
                        <a:t>%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8" marR="574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D7F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97778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i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Diseñar página web de las salas de lectura.</a:t>
                      </a:r>
                    </a:p>
                  </a:txBody>
                  <a:tcPr marL="57498" marR="574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i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Porcentaje de salas de lectura que poseen página</a:t>
                      </a:r>
                      <a:r>
                        <a:rPr lang="es-ES" sz="1400" i="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web diseñada.</a:t>
                      </a:r>
                      <a:endParaRPr lang="es-ES" sz="1400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98" marR="574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i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100%</a:t>
                      </a:r>
                      <a:endParaRPr lang="es-ES" sz="1400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98" marR="574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i="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  <a:r>
                        <a:rPr lang="es-ES" sz="1400" i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100%</a:t>
                      </a:r>
                      <a:endParaRPr lang="es-ES" sz="1400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98" marR="574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i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100%</a:t>
                      </a:r>
                      <a:r>
                        <a:rPr lang="es-ES" sz="1400" i="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</a:p>
                  </a:txBody>
                  <a:tcPr marL="57498" marR="574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i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Responsable</a:t>
                      </a:r>
                      <a:r>
                        <a:rPr lang="es-ES" sz="1400" i="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de informática</a:t>
                      </a:r>
                      <a:r>
                        <a:rPr lang="es-ES" sz="1400" i="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</a:p>
                  </a:txBody>
                  <a:tcPr marL="57498" marR="574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i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 meses</a:t>
                      </a:r>
                      <a:r>
                        <a:rPr lang="es-ES" sz="1400" i="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</a:p>
                  </a:txBody>
                  <a:tcPr marL="57498" marR="574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i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$50.000</a:t>
                      </a:r>
                      <a:r>
                        <a:rPr lang="es-ES" sz="1400" i="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</a:p>
                  </a:txBody>
                  <a:tcPr marL="57498" marR="574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1771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i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Difundir la página web entre los docentes.</a:t>
                      </a:r>
                    </a:p>
                  </a:txBody>
                  <a:tcPr marL="57498" marR="57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i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Porcentaje de docentes a los que se les envió</a:t>
                      </a:r>
                      <a:r>
                        <a:rPr lang="es-ES" sz="1400" i="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email informativo.</a:t>
                      </a:r>
                      <a:endParaRPr lang="es-ES" sz="1400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98" marR="574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i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100%</a:t>
                      </a:r>
                      <a:endParaRPr lang="es-ES" sz="1400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98" marR="574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i="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  <a:r>
                        <a:rPr lang="es-ES" sz="1400" i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65%</a:t>
                      </a:r>
                      <a:endParaRPr lang="es-ES" sz="1400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98" marR="574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i="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  <a:r>
                        <a:rPr lang="es-ES" sz="1400" i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65%</a:t>
                      </a:r>
                      <a:endParaRPr lang="es-ES" sz="1400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98" marR="574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i="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  <a:r>
                        <a:rPr lang="es-ES" sz="1400" i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Responsable de comunicación</a:t>
                      </a:r>
                      <a:endParaRPr lang="es-ES" sz="1400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98" marR="574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i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 mes</a:t>
                      </a:r>
                      <a:r>
                        <a:rPr lang="es-ES" sz="1400" i="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</a:p>
                  </a:txBody>
                  <a:tcPr marL="57498" marR="574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i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$0</a:t>
                      </a:r>
                      <a:endParaRPr lang="es-ES" sz="1400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98" marR="574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sp>
        <p:nvSpPr>
          <p:cNvPr id="25646" name="Rectangle 7"/>
          <p:cNvSpPr>
            <a:spLocks noChangeArrowheads="1"/>
          </p:cNvSpPr>
          <p:nvPr/>
        </p:nvSpPr>
        <p:spPr bwMode="auto">
          <a:xfrm>
            <a:off x="457200" y="2830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s-ES"/>
              <a:t/>
            </a:r>
            <a:br>
              <a:rPr lang="es-ES"/>
            </a:br>
            <a:endParaRPr lang="es-ES"/>
          </a:p>
        </p:txBody>
      </p:sp>
      <p:sp>
        <p:nvSpPr>
          <p:cNvPr id="18" name="17 CuadroTexto"/>
          <p:cNvSpPr txBox="1"/>
          <p:nvPr/>
        </p:nvSpPr>
        <p:spPr>
          <a:xfrm>
            <a:off x="179388" y="6453188"/>
            <a:ext cx="878522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Semáforo utilizado</a:t>
            </a: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:     </a:t>
            </a: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  101 </a:t>
            </a: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ó + |     </a:t>
            </a: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 70 </a:t>
            </a: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a 100% |    </a:t>
            </a: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  </a:t>
            </a: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45 a 69% |   </a:t>
            </a: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    </a:t>
            </a: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0 a 44%</a:t>
            </a:r>
          </a:p>
        </p:txBody>
      </p:sp>
      <p:sp>
        <p:nvSpPr>
          <p:cNvPr id="19" name="18 Elipse"/>
          <p:cNvSpPr/>
          <p:nvPr/>
        </p:nvSpPr>
        <p:spPr>
          <a:xfrm>
            <a:off x="2195513" y="6524625"/>
            <a:ext cx="215900" cy="215900"/>
          </a:xfrm>
          <a:prstGeom prst="ellipse">
            <a:avLst/>
          </a:prstGeom>
          <a:solidFill>
            <a:srgbClr val="0006EE"/>
          </a:solidFill>
          <a:ln>
            <a:solidFill>
              <a:srgbClr val="0006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0" name="19 Elipse"/>
          <p:cNvSpPr/>
          <p:nvPr/>
        </p:nvSpPr>
        <p:spPr>
          <a:xfrm>
            <a:off x="3348038" y="6524625"/>
            <a:ext cx="215900" cy="215900"/>
          </a:xfrm>
          <a:prstGeom prst="ellipse">
            <a:avLst/>
          </a:prstGeom>
          <a:solidFill>
            <a:srgbClr val="20F303"/>
          </a:solidFill>
          <a:ln>
            <a:solidFill>
              <a:srgbClr val="20F3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1" name="20 Elipse"/>
          <p:cNvSpPr/>
          <p:nvPr/>
        </p:nvSpPr>
        <p:spPr>
          <a:xfrm>
            <a:off x="4787900" y="6524625"/>
            <a:ext cx="215900" cy="215900"/>
          </a:xfrm>
          <a:prstGeom prst="ellipse">
            <a:avLst/>
          </a:prstGeom>
          <a:solidFill>
            <a:srgbClr val="F6F6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2" name="21 Elipse"/>
          <p:cNvSpPr/>
          <p:nvPr/>
        </p:nvSpPr>
        <p:spPr>
          <a:xfrm>
            <a:off x="6084888" y="6524625"/>
            <a:ext cx="215900" cy="215900"/>
          </a:xfrm>
          <a:prstGeom prst="ellipse">
            <a:avLst/>
          </a:prstGeom>
          <a:solidFill>
            <a:srgbClr val="F30303"/>
          </a:solidFill>
          <a:ln>
            <a:solidFill>
              <a:srgbClr val="F303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388" y="1711325"/>
            <a:ext cx="8713787" cy="4525963"/>
          </a:xfrm>
        </p:spPr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 DE LA PRIMERA PARTE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Inicio del intervalo</a:t>
            </a:r>
            <a:endParaRPr lang="es-ES" sz="6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7650" name="Picture 2" descr="Resultado de imagen para coffee transpare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0425" y="4343400"/>
            <a:ext cx="2916238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388" y="1412875"/>
            <a:ext cx="8856662" cy="4741863"/>
          </a:xfrm>
        </p:spPr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SEGUNDA PARTE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Monitoreo y evaluación de la gestión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Indicadores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Tableros de comando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3 Marcador de contenido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9050" y="260350"/>
            <a:ext cx="9124950" cy="1512888"/>
          </a:xfr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388" y="485775"/>
            <a:ext cx="8856662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5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Ciclo de vida de los proyectos</a:t>
            </a:r>
            <a:br>
              <a:rPr lang="es-ES" sz="5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Tipos de evaluación según cada momento</a:t>
            </a:r>
            <a:endParaRPr lang="es-E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7" name="26 Diagrama"/>
          <p:cNvGraphicFramePr/>
          <p:nvPr/>
        </p:nvGraphicFramePr>
        <p:xfrm>
          <a:off x="185337" y="2083930"/>
          <a:ext cx="9122112" cy="44924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8" name="27 Rectángulo redondeado"/>
          <p:cNvSpPr/>
          <p:nvPr/>
        </p:nvSpPr>
        <p:spPr>
          <a:xfrm>
            <a:off x="34925" y="4197350"/>
            <a:ext cx="1890713" cy="863600"/>
          </a:xfrm>
          <a:prstGeom prst="roundRect">
            <a:avLst/>
          </a:prstGeom>
          <a:solidFill>
            <a:srgbClr val="FFC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kern="0" dirty="0">
                <a:solidFill>
                  <a:sysClr val="window" lastClr="FFFFFF"/>
                </a:solidFill>
                <a:latin typeface="Calibri"/>
                <a:cs typeface="+mn-cs"/>
              </a:rPr>
              <a:t>Evaluación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kern="0" dirty="0">
                <a:solidFill>
                  <a:sysClr val="window" lastClr="FFFFFF"/>
                </a:solidFill>
                <a:latin typeface="Calibri"/>
                <a:cs typeface="+mn-cs"/>
              </a:rPr>
              <a:t>ex post</a:t>
            </a:r>
            <a:endParaRPr lang="es-ES" sz="2800" kern="0" dirty="0">
              <a:solidFill>
                <a:sysClr val="window" lastClr="FFFFFF"/>
              </a:solidFill>
              <a:latin typeface="Calibri"/>
              <a:cs typeface="+mn-cs"/>
            </a:endParaRPr>
          </a:p>
        </p:txBody>
      </p:sp>
      <p:sp>
        <p:nvSpPr>
          <p:cNvPr id="29" name="28 Rectángulo redondeado"/>
          <p:cNvSpPr/>
          <p:nvPr/>
        </p:nvSpPr>
        <p:spPr>
          <a:xfrm>
            <a:off x="7105650" y="3644900"/>
            <a:ext cx="1930400" cy="863600"/>
          </a:xfrm>
          <a:prstGeom prst="roundRect">
            <a:avLst/>
          </a:prstGeom>
          <a:solidFill>
            <a:srgbClr val="FFC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kern="0" dirty="0">
                <a:solidFill>
                  <a:sysClr val="window" lastClr="FFFFFF"/>
                </a:solidFill>
                <a:latin typeface="Calibri"/>
                <a:cs typeface="+mn-cs"/>
              </a:rPr>
              <a:t>Monitoreo</a:t>
            </a:r>
            <a:endParaRPr lang="es-ES" sz="2800" kern="0" dirty="0">
              <a:solidFill>
                <a:sysClr val="window" lastClr="FFFFFF"/>
              </a:solidFill>
              <a:latin typeface="Calibri"/>
              <a:cs typeface="+mn-cs"/>
            </a:endParaRPr>
          </a:p>
        </p:txBody>
      </p:sp>
      <p:sp>
        <p:nvSpPr>
          <p:cNvPr id="30" name="29 Rectángulo redondeado"/>
          <p:cNvSpPr/>
          <p:nvPr/>
        </p:nvSpPr>
        <p:spPr>
          <a:xfrm>
            <a:off x="1241425" y="2060575"/>
            <a:ext cx="1890713" cy="863600"/>
          </a:xfrm>
          <a:prstGeom prst="roundRect">
            <a:avLst/>
          </a:prstGeom>
          <a:solidFill>
            <a:srgbClr val="FFC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kern="0" dirty="0">
                <a:solidFill>
                  <a:sysClr val="window" lastClr="FFFFFF"/>
                </a:solidFill>
                <a:latin typeface="Calibri"/>
                <a:cs typeface="+mn-cs"/>
              </a:rPr>
              <a:t>Evaluación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kern="0" dirty="0">
                <a:solidFill>
                  <a:sysClr val="window" lastClr="FFFFFF"/>
                </a:solidFill>
                <a:latin typeface="Calibri"/>
                <a:cs typeface="+mn-cs"/>
              </a:rPr>
              <a:t>ex ante</a:t>
            </a:r>
            <a:endParaRPr lang="es-ES" sz="2800" kern="0" dirty="0">
              <a:solidFill>
                <a:sysClr val="window" lastClr="FFFFFF"/>
              </a:solidFill>
              <a:latin typeface="Calibri"/>
              <a:cs typeface="+mn-cs"/>
            </a:endParaRPr>
          </a:p>
        </p:txBody>
      </p:sp>
      <p:cxnSp>
        <p:nvCxnSpPr>
          <p:cNvPr id="29704" name="30 Conector recto de flecha"/>
          <p:cNvCxnSpPr>
            <a:cxnSpLocks noChangeShapeType="1"/>
          </p:cNvCxnSpPr>
          <p:nvPr/>
        </p:nvCxnSpPr>
        <p:spPr bwMode="auto">
          <a:xfrm flipH="1" flipV="1">
            <a:off x="3132138" y="2360613"/>
            <a:ext cx="433387" cy="60325"/>
          </a:xfrm>
          <a:prstGeom prst="straightConnector1">
            <a:avLst/>
          </a:prstGeom>
          <a:noFill/>
          <a:ln w="38100" algn="ctr">
            <a:solidFill>
              <a:schemeClr val="tx2"/>
            </a:solidFill>
            <a:miter lim="800000"/>
            <a:headEnd/>
            <a:tailEnd type="arrow" w="med" len="med"/>
          </a:ln>
        </p:spPr>
      </p:cxnSp>
      <p:cxnSp>
        <p:nvCxnSpPr>
          <p:cNvPr id="29705" name="31 Conector recto de flecha"/>
          <p:cNvCxnSpPr>
            <a:cxnSpLocks noChangeShapeType="1"/>
          </p:cNvCxnSpPr>
          <p:nvPr/>
        </p:nvCxnSpPr>
        <p:spPr bwMode="auto">
          <a:xfrm flipH="1" flipV="1">
            <a:off x="1925638" y="4483100"/>
            <a:ext cx="434975" cy="98425"/>
          </a:xfrm>
          <a:prstGeom prst="straightConnector1">
            <a:avLst/>
          </a:prstGeom>
          <a:noFill/>
          <a:ln w="38100" algn="ctr">
            <a:solidFill>
              <a:schemeClr val="tx2"/>
            </a:solidFill>
            <a:miter lim="800000"/>
            <a:headEnd/>
            <a:tailEnd type="arrow" w="med" len="med"/>
          </a:ln>
        </p:spPr>
      </p:cxnSp>
      <p:cxnSp>
        <p:nvCxnSpPr>
          <p:cNvPr id="29706" name="32 Conector recto de flecha"/>
          <p:cNvCxnSpPr>
            <a:cxnSpLocks noChangeShapeType="1"/>
          </p:cNvCxnSpPr>
          <p:nvPr/>
        </p:nvCxnSpPr>
        <p:spPr bwMode="auto">
          <a:xfrm flipV="1">
            <a:off x="7524750" y="4581525"/>
            <a:ext cx="323850" cy="239713"/>
          </a:xfrm>
          <a:prstGeom prst="straightConnector1">
            <a:avLst/>
          </a:prstGeom>
          <a:noFill/>
          <a:ln w="38100" algn="ctr">
            <a:solidFill>
              <a:schemeClr val="tx2"/>
            </a:solidFill>
            <a:miter lim="800000"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Flecha derecha"/>
          <p:cNvSpPr/>
          <p:nvPr/>
        </p:nvSpPr>
        <p:spPr>
          <a:xfrm>
            <a:off x="34925" y="1844675"/>
            <a:ext cx="504825" cy="582613"/>
          </a:xfrm>
          <a:prstGeom prst="right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6" tIns="45693" rIns="91386" bIns="4569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8" name="7 Flecha derecha"/>
          <p:cNvSpPr/>
          <p:nvPr/>
        </p:nvSpPr>
        <p:spPr>
          <a:xfrm>
            <a:off x="34925" y="5080000"/>
            <a:ext cx="504825" cy="581025"/>
          </a:xfrm>
          <a:prstGeom prst="right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6" tIns="45693" rIns="91386" bIns="4569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5 Rectángulo"/>
          <p:cNvSpPr/>
          <p:nvPr/>
        </p:nvSpPr>
        <p:spPr>
          <a:xfrm>
            <a:off x="431800" y="1844675"/>
            <a:ext cx="8604250" cy="2952750"/>
          </a:xfrm>
          <a:prstGeom prst="rect">
            <a:avLst/>
          </a:prstGeom>
          <a:solidFill>
            <a:srgbClr val="FFFFFF">
              <a:alpha val="5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6" tIns="45693" rIns="91386" bIns="4569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431800" y="5084763"/>
            <a:ext cx="8604250" cy="1584325"/>
          </a:xfrm>
          <a:prstGeom prst="rect">
            <a:avLst/>
          </a:prstGeom>
          <a:solidFill>
            <a:srgbClr val="FFFFFF">
              <a:alpha val="5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6" tIns="45693" rIns="91386" bIns="4569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pic>
        <p:nvPicPr>
          <p:cNvPr id="30726" name="3 Marcador de contenido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9050" y="260350"/>
            <a:ext cx="9124950" cy="1512888"/>
          </a:xfr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388" y="485775"/>
            <a:ext cx="8856662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Monitoreo</a:t>
            </a:r>
            <a:endParaRPr lang="es-E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28" name="CuadroTexto 2"/>
          <p:cNvSpPr txBox="1">
            <a:spLocks noChangeArrowheads="1"/>
          </p:cNvSpPr>
          <p:nvPr/>
        </p:nvSpPr>
        <p:spPr bwMode="auto">
          <a:xfrm>
            <a:off x="431800" y="1776413"/>
            <a:ext cx="8677275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ES" sz="3200">
                <a:solidFill>
                  <a:srgbClr val="404040"/>
                </a:solidFill>
                <a:latin typeface="Calibri "/>
              </a:rPr>
              <a:t>Permite indagar y analizar permanentemente el grado en que las actividades realizadas y los resultados obtenidos responden a lo planificado, para detectar oportunamente eventuales deficiencias, obstáculos y/o necesi-dades de ajuste en la planificación y ejecución.</a:t>
            </a:r>
          </a:p>
          <a:p>
            <a:pPr algn="just"/>
            <a:endParaRPr lang="es-ES" sz="2400">
              <a:solidFill>
                <a:srgbClr val="404040"/>
              </a:solidFill>
              <a:latin typeface="Calibri "/>
            </a:endParaRPr>
          </a:p>
          <a:p>
            <a:pPr algn="just"/>
            <a:r>
              <a:rPr lang="es-ES" sz="3200">
                <a:solidFill>
                  <a:srgbClr val="404040"/>
                </a:solidFill>
                <a:latin typeface="Calibri "/>
              </a:rPr>
              <a:t>Se diseña durante la planificación y se desarrolla, permanentemente, durante toda la ejecución.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Flecha derecha"/>
          <p:cNvSpPr/>
          <p:nvPr/>
        </p:nvSpPr>
        <p:spPr>
          <a:xfrm>
            <a:off x="107950" y="2198688"/>
            <a:ext cx="503238" cy="582612"/>
          </a:xfrm>
          <a:prstGeom prst="right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6" tIns="45693" rIns="91386" bIns="4569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0" name="9 Flecha derecha"/>
          <p:cNvSpPr/>
          <p:nvPr/>
        </p:nvSpPr>
        <p:spPr>
          <a:xfrm>
            <a:off x="107950" y="4508500"/>
            <a:ext cx="503238" cy="582613"/>
          </a:xfrm>
          <a:prstGeom prst="right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6" tIns="45693" rIns="91386" bIns="4569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479425" y="4437063"/>
            <a:ext cx="8413750" cy="1800225"/>
          </a:xfrm>
          <a:prstGeom prst="rect">
            <a:avLst/>
          </a:prstGeom>
          <a:solidFill>
            <a:srgbClr val="FFFFFF">
              <a:alpha val="5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6" tIns="45693" rIns="91386" bIns="4569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479425" y="2060575"/>
            <a:ext cx="8413750" cy="1800225"/>
          </a:xfrm>
          <a:prstGeom prst="rect">
            <a:avLst/>
          </a:prstGeom>
          <a:solidFill>
            <a:srgbClr val="FFFFFF">
              <a:alpha val="5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6" tIns="45693" rIns="91386" bIns="4569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pic>
        <p:nvPicPr>
          <p:cNvPr id="31750" name="3 Marcador de contenido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9050" y="260350"/>
            <a:ext cx="9124950" cy="1512888"/>
          </a:xfr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388" y="485775"/>
            <a:ext cx="8856662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Evaluación ex post:</a:t>
            </a:r>
            <a:r>
              <a:rPr lang="es-E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Evaluación de resultados</a:t>
            </a:r>
            <a:endParaRPr lang="es-E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752" name="CuadroTexto 2"/>
          <p:cNvSpPr txBox="1">
            <a:spLocks noChangeArrowheads="1"/>
          </p:cNvSpPr>
          <p:nvPr/>
        </p:nvSpPr>
        <p:spPr bwMode="auto">
          <a:xfrm>
            <a:off x="609600" y="2163763"/>
            <a:ext cx="8283575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ES" sz="3200">
                <a:solidFill>
                  <a:srgbClr val="404040"/>
                </a:solidFill>
                <a:latin typeface="Calibri "/>
              </a:rPr>
              <a:t>Evalúa el grado de cumplimiento final de los objetivos específicos del programa, en términos de efectividad, eficacia y eficiencia.</a:t>
            </a:r>
          </a:p>
          <a:p>
            <a:pPr algn="just"/>
            <a:endParaRPr lang="es-ES" sz="6000">
              <a:solidFill>
                <a:srgbClr val="404040"/>
              </a:solidFill>
              <a:latin typeface="Calibri "/>
            </a:endParaRPr>
          </a:p>
          <a:p>
            <a:pPr algn="just"/>
            <a:r>
              <a:rPr lang="es-ES" sz="3200">
                <a:solidFill>
                  <a:srgbClr val="404040"/>
                </a:solidFill>
                <a:latin typeface="Calibri "/>
              </a:rPr>
              <a:t>Se diseña en la planificación del programa y se realiza inmediatamente después de finalizada la ejecución del programa.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Flecha derecha"/>
          <p:cNvSpPr/>
          <p:nvPr/>
        </p:nvSpPr>
        <p:spPr>
          <a:xfrm>
            <a:off x="107950" y="2198688"/>
            <a:ext cx="503238" cy="582612"/>
          </a:xfrm>
          <a:prstGeom prst="right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6" tIns="45693" rIns="91386" bIns="4569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9" name="8 Flecha derecha"/>
          <p:cNvSpPr/>
          <p:nvPr/>
        </p:nvSpPr>
        <p:spPr>
          <a:xfrm>
            <a:off x="107950" y="4292600"/>
            <a:ext cx="503238" cy="582613"/>
          </a:xfrm>
          <a:prstGeom prst="right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6" tIns="45693" rIns="91386" bIns="4569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466725" y="4264025"/>
            <a:ext cx="8280400" cy="2108200"/>
          </a:xfrm>
          <a:prstGeom prst="rect">
            <a:avLst/>
          </a:prstGeom>
          <a:solidFill>
            <a:srgbClr val="FFFFFF">
              <a:alpha val="5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6" tIns="45693" rIns="91386" bIns="4569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pic>
        <p:nvPicPr>
          <p:cNvPr id="32773" name="3 Marcador de contenido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9050" y="260350"/>
            <a:ext cx="9124950" cy="1512888"/>
          </a:xfr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388" y="485775"/>
            <a:ext cx="8856662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Evaluación ex post:</a:t>
            </a:r>
            <a:br>
              <a:rPr lang="es-E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Evaluación de impacto</a:t>
            </a:r>
            <a:endParaRPr lang="es-E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468313" y="2103438"/>
            <a:ext cx="8280400" cy="1685925"/>
          </a:xfrm>
          <a:prstGeom prst="rect">
            <a:avLst/>
          </a:prstGeom>
          <a:solidFill>
            <a:srgbClr val="FFFFFF">
              <a:alpha val="5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6" tIns="45693" rIns="91386" bIns="4569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32776" name="CuadroTexto 2"/>
          <p:cNvSpPr txBox="1">
            <a:spLocks noChangeArrowheads="1"/>
          </p:cNvSpPr>
          <p:nvPr/>
        </p:nvSpPr>
        <p:spPr bwMode="auto">
          <a:xfrm>
            <a:off x="609600" y="2163763"/>
            <a:ext cx="7994650" cy="421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ES" sz="3200">
                <a:solidFill>
                  <a:srgbClr val="404040"/>
                </a:solidFill>
                <a:latin typeface="Calibri "/>
              </a:rPr>
              <a:t>Identifica y explica la modificación del valor inicial de los indicadores del problema que dio origen al programa (línea de base). </a:t>
            </a:r>
          </a:p>
          <a:p>
            <a:pPr algn="just"/>
            <a:endParaRPr lang="es-ES" sz="4400">
              <a:solidFill>
                <a:srgbClr val="404040"/>
              </a:solidFill>
              <a:latin typeface="Calibri "/>
            </a:endParaRPr>
          </a:p>
          <a:p>
            <a:pPr algn="just"/>
            <a:r>
              <a:rPr lang="es-ES" sz="3200">
                <a:solidFill>
                  <a:srgbClr val="404040"/>
                </a:solidFill>
                <a:latin typeface="Calibri "/>
              </a:rPr>
              <a:t>Se diseña durante la planificación del programa social y se ejecuta un tiempo después de finalizada la ejecución del programa.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 rot="20527945">
            <a:off x="-1517280" y="374736"/>
            <a:ext cx="6871902" cy="175432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threePt" dir="t"/>
            </a:scene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5400" b="1" dirty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¿Qué son los indicadores?</a:t>
            </a:r>
            <a:endParaRPr lang="es-ES" sz="5400" b="1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</p:txBody>
      </p:sp>
      <p:pic>
        <p:nvPicPr>
          <p:cNvPr id="33795" name="Picture 2" descr="http://s3.amazonaws.com/lcp/valiente/myfiles/duda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850" y="2838450"/>
            <a:ext cx="1830388" cy="203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11 Elipse"/>
          <p:cNvSpPr/>
          <p:nvPr/>
        </p:nvSpPr>
        <p:spPr>
          <a:xfrm>
            <a:off x="2411413" y="992188"/>
            <a:ext cx="6553200" cy="4813300"/>
          </a:xfrm>
          <a:prstGeom prst="ellipse">
            <a:avLst/>
          </a:prstGeom>
          <a:solidFill>
            <a:srgbClr val="FFFFFF">
              <a:alpha val="52000"/>
            </a:srgbClr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>
                <a:solidFill>
                  <a:srgbClr val="FF0000"/>
                </a:solidFill>
              </a:rPr>
              <a:t>.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33797" name="12 CuadroTexto"/>
          <p:cNvSpPr txBox="1">
            <a:spLocks noChangeArrowheads="1"/>
          </p:cNvSpPr>
          <p:nvPr/>
        </p:nvSpPr>
        <p:spPr bwMode="auto">
          <a:xfrm>
            <a:off x="2411413" y="1050925"/>
            <a:ext cx="65532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3200">
                <a:solidFill>
                  <a:srgbClr val="404040"/>
                </a:solidFill>
                <a:latin typeface="Calibri "/>
              </a:rPr>
              <a:t>Son una </a:t>
            </a:r>
          </a:p>
          <a:p>
            <a:pPr algn="ctr"/>
            <a:r>
              <a:rPr lang="es-ES" sz="3200">
                <a:solidFill>
                  <a:srgbClr val="404040"/>
                </a:solidFill>
                <a:latin typeface="Calibri "/>
              </a:rPr>
              <a:t>herramienta que permite </a:t>
            </a:r>
          </a:p>
          <a:p>
            <a:pPr algn="ctr"/>
            <a:r>
              <a:rPr lang="es-ES" sz="3200">
                <a:solidFill>
                  <a:srgbClr val="404040"/>
                </a:solidFill>
                <a:latin typeface="Calibri "/>
              </a:rPr>
              <a:t>obtener información cuanti o cualitativa del grado de cumplimiento de un objetivo de gestión previamente establecido. Pueden ser objetivos generales, objetivos específicos, </a:t>
            </a:r>
          </a:p>
          <a:p>
            <a:pPr algn="ctr"/>
            <a:r>
              <a:rPr lang="es-ES" sz="3200">
                <a:solidFill>
                  <a:srgbClr val="404040"/>
                </a:solidFill>
                <a:latin typeface="Calibri "/>
              </a:rPr>
              <a:t>actividades o tareas.</a:t>
            </a:r>
          </a:p>
        </p:txBody>
      </p:sp>
      <p:sp>
        <p:nvSpPr>
          <p:cNvPr id="33798" name="13 CuadroTexto"/>
          <p:cNvSpPr txBox="1">
            <a:spLocks noChangeArrowheads="1"/>
          </p:cNvSpPr>
          <p:nvPr/>
        </p:nvSpPr>
        <p:spPr bwMode="auto">
          <a:xfrm>
            <a:off x="903288" y="5788025"/>
            <a:ext cx="831691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ES" sz="2800">
                <a:solidFill>
                  <a:srgbClr val="404040"/>
                </a:solidFill>
                <a:latin typeface="Calibri "/>
              </a:rPr>
              <a:t>Para que sean útiles deben estar relacionados con una política pública y sus resultados esperados.</a:t>
            </a:r>
          </a:p>
        </p:txBody>
      </p:sp>
      <p:pic>
        <p:nvPicPr>
          <p:cNvPr id="15" name="Picture 2" descr="C:\Users\Luciana Chiari\AppData\Local\Microsoft\Windows\INetCache\IE\AMDRBD45\Emblem-important.svg[1].png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rgbClr val="00B0F0">
                <a:tint val="45000"/>
                <a:satMod val="400000"/>
              </a:srgbClr>
            </a:duotone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 rot="10800000" flipV="1">
            <a:off x="74214" y="5843982"/>
            <a:ext cx="825378" cy="825378"/>
          </a:xfrm>
          <a:prstGeom prst="rect">
            <a:avLst/>
          </a:prstGeom>
          <a:noFill/>
          <a:extLst>
            <a:ext uri="{909E8E84-426E-40DD-AFC4-6F175D3DCCD1}"/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388" y="1412875"/>
            <a:ext cx="8713787" cy="4741863"/>
          </a:xfrm>
        </p:spPr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PRIMERA PARTE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Detección de problemas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Herramientas de evaluación ex ante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Diseño de proyectos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3 Marcador de contenido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9050" y="260350"/>
            <a:ext cx="9124950" cy="1512888"/>
          </a:xfr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388" y="404813"/>
            <a:ext cx="8856662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Indicadores</a:t>
            </a:r>
            <a:br>
              <a:rPr lang="es-E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Utilidad</a:t>
            </a:r>
            <a:endParaRPr lang="es-E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1" name="10 Diagrama"/>
          <p:cNvGraphicFramePr/>
          <p:nvPr/>
        </p:nvGraphicFramePr>
        <p:xfrm>
          <a:off x="35497" y="1450782"/>
          <a:ext cx="9108504" cy="5434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6092825"/>
            <a:ext cx="9144000" cy="720725"/>
          </a:xfrm>
          <a:prstGeom prst="rect">
            <a:avLst/>
          </a:prstGeom>
          <a:solidFill>
            <a:srgbClr val="FFFFFF">
              <a:alpha val="5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6" tIns="45693" rIns="91386" bIns="4569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0" name="9 Rectángulo"/>
          <p:cNvSpPr/>
          <p:nvPr/>
        </p:nvSpPr>
        <p:spPr>
          <a:xfrm>
            <a:off x="36513" y="5013325"/>
            <a:ext cx="9144000" cy="1008063"/>
          </a:xfrm>
          <a:prstGeom prst="rect">
            <a:avLst/>
          </a:prstGeom>
          <a:solidFill>
            <a:srgbClr val="FFFFFF">
              <a:alpha val="5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6" tIns="45693" rIns="91386" bIns="4569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1" name="10 Rectángulo"/>
          <p:cNvSpPr/>
          <p:nvPr/>
        </p:nvSpPr>
        <p:spPr>
          <a:xfrm>
            <a:off x="36513" y="4437063"/>
            <a:ext cx="9144000" cy="504825"/>
          </a:xfrm>
          <a:prstGeom prst="rect">
            <a:avLst/>
          </a:prstGeom>
          <a:solidFill>
            <a:srgbClr val="FFFFFF">
              <a:alpha val="5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6" tIns="45693" rIns="91386" bIns="4569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8" name="7 CuadroTexto"/>
          <p:cNvSpPr txBox="1"/>
          <p:nvPr/>
        </p:nvSpPr>
        <p:spPr>
          <a:xfrm>
            <a:off x="-36513" y="4005263"/>
            <a:ext cx="9224963" cy="290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 "/>
                <a:cs typeface="+mn-cs"/>
              </a:rPr>
              <a:t>EJEMPLO</a:t>
            </a:r>
          </a:p>
          <a:p>
            <a:pPr algn="just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es-ES" sz="2400" b="1" u="sng" dirty="0">
                <a:solidFill>
                  <a:schemeClr val="tx2">
                    <a:lumMod val="75000"/>
                  </a:schemeClr>
                </a:solidFill>
                <a:latin typeface="Calibri "/>
                <a:cs typeface="+mn-cs"/>
              </a:rPr>
              <a:t>Denominación</a:t>
            </a:r>
            <a:r>
              <a:rPr lang="es-E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 "/>
                <a:cs typeface="+mn-cs"/>
              </a:rPr>
              <a:t>: </a:t>
            </a:r>
            <a:r>
              <a:rPr lang="es-ES" sz="2400" i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 "/>
                <a:cs typeface="+mn-cs"/>
              </a:rPr>
              <a:t>Promedio de hogares por vivienda</a:t>
            </a:r>
            <a:endParaRPr lang="es-ES" sz="2400" i="1" dirty="0">
              <a:solidFill>
                <a:prstClr val="black">
                  <a:lumMod val="75000"/>
                  <a:lumOff val="25000"/>
                </a:prstClr>
              </a:solidFill>
              <a:latin typeface="Calibri "/>
              <a:cs typeface="+mn-cs"/>
            </a:endParaRPr>
          </a:p>
          <a:p>
            <a:pPr algn="just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es-ES" sz="2400" b="1" u="sng" dirty="0">
                <a:solidFill>
                  <a:schemeClr val="tx2">
                    <a:lumMod val="75000"/>
                  </a:schemeClr>
                </a:solidFill>
                <a:latin typeface="Calibri "/>
                <a:cs typeface="+mn-cs"/>
              </a:rPr>
              <a:t>Definición </a:t>
            </a:r>
            <a:r>
              <a:rPr lang="es-ES" sz="2400" b="1" u="sng" dirty="0">
                <a:solidFill>
                  <a:schemeClr val="tx2">
                    <a:lumMod val="75000"/>
                  </a:schemeClr>
                </a:solidFill>
                <a:latin typeface="Calibri "/>
                <a:cs typeface="+mn-cs"/>
              </a:rPr>
              <a:t>conceptual</a:t>
            </a:r>
            <a:r>
              <a:rPr lang="es-E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 "/>
                <a:cs typeface="+mn-cs"/>
              </a:rPr>
              <a:t>: Expresa la </a:t>
            </a:r>
            <a:r>
              <a:rPr lang="es-E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 "/>
                <a:cs typeface="+mn-cs"/>
              </a:rPr>
              <a:t>cantidad, </a:t>
            </a:r>
            <a:r>
              <a:rPr lang="es-E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 "/>
                <a:cs typeface="+mn-cs"/>
              </a:rPr>
              <a:t>en promedio,</a:t>
            </a:r>
            <a:r>
              <a:rPr lang="es-E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 "/>
                <a:cs typeface="+mn-cs"/>
              </a:rPr>
              <a:t> </a:t>
            </a:r>
            <a:r>
              <a:rPr lang="es-E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 "/>
                <a:cs typeface="+mn-cs"/>
              </a:rPr>
              <a:t>de </a:t>
            </a:r>
            <a:r>
              <a:rPr lang="es-E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 "/>
                <a:cs typeface="+mn-cs"/>
              </a:rPr>
              <a:t>grupos de personas que comparten los gastos cotidianos de alimentación que residen bajo un mismo techo.</a:t>
            </a:r>
          </a:p>
          <a:p>
            <a:pPr algn="just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es-ES" sz="2400" b="1" u="sng" dirty="0">
                <a:solidFill>
                  <a:schemeClr val="tx2">
                    <a:lumMod val="75000"/>
                  </a:schemeClr>
                </a:solidFill>
                <a:latin typeface="Calibri "/>
                <a:cs typeface="+mn-cs"/>
              </a:rPr>
              <a:t>Definición operacional</a:t>
            </a:r>
            <a:r>
              <a:rPr lang="es-E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 "/>
                <a:cs typeface="+mn-cs"/>
              </a:rPr>
              <a:t>: Es el cociente entre la cantidad total de hogares y la cantidad total de viviendas particulares ocupadas</a:t>
            </a:r>
            <a:r>
              <a:rPr lang="es-E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 "/>
                <a:cs typeface="+mn-cs"/>
              </a:rPr>
              <a:t>.</a:t>
            </a:r>
            <a:endParaRPr lang="es-ES" sz="2400" dirty="0">
              <a:solidFill>
                <a:prstClr val="black">
                  <a:lumMod val="75000"/>
                  <a:lumOff val="25000"/>
                </a:prstClr>
              </a:solidFill>
              <a:latin typeface="Calibri "/>
              <a:cs typeface="+mn-cs"/>
            </a:endParaRPr>
          </a:p>
        </p:txBody>
      </p:sp>
      <p:pic>
        <p:nvPicPr>
          <p:cNvPr id="36870" name="3 Marcador de contenido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9050" y="260350"/>
            <a:ext cx="9124950" cy="1512888"/>
          </a:xfr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925" y="404813"/>
            <a:ext cx="908685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Indicadores</a:t>
            </a:r>
            <a:br>
              <a:rPr lang="es-E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Elementos necesarios para su definición</a:t>
            </a:r>
            <a:endParaRPr lang="es-E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6 Diagrama"/>
          <p:cNvGraphicFramePr/>
          <p:nvPr/>
        </p:nvGraphicFramePr>
        <p:xfrm>
          <a:off x="755576" y="1844824"/>
          <a:ext cx="7884368" cy="2160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3 Marcador de contenido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9050" y="260350"/>
            <a:ext cx="9124950" cy="1512888"/>
          </a:xfr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388" y="404813"/>
            <a:ext cx="8856662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Tipos de indicadores</a:t>
            </a:r>
            <a:endParaRPr lang="es-E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3 Marcador de contenido"/>
          <p:cNvGraphicFramePr>
            <a:graphicFrameLocks/>
          </p:cNvGraphicFramePr>
          <p:nvPr/>
        </p:nvGraphicFramePr>
        <p:xfrm>
          <a:off x="107504" y="1744571"/>
          <a:ext cx="9001000" cy="51408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3 Marcador de contenido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9050" y="260350"/>
            <a:ext cx="9124950" cy="1512888"/>
          </a:xfr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388" y="404813"/>
            <a:ext cx="8856662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Indicadores</a:t>
            </a:r>
            <a:r>
              <a:rPr lang="es-ES" sz="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procesos</a:t>
            </a:r>
            <a:endParaRPr lang="es-E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119063" y="1809750"/>
            <a:ext cx="3228975" cy="1793875"/>
          </a:xfrm>
          <a:prstGeom prst="roundRect">
            <a:avLst/>
          </a:prstGeom>
          <a:solidFill>
            <a:schemeClr val="accent5"/>
          </a:solidFill>
          <a:ln>
            <a:solidFill>
              <a:schemeClr val="tx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600" b="1" dirty="0"/>
              <a:t>Indicadores de producto </a:t>
            </a:r>
            <a:endParaRPr lang="es-ES" sz="3600" b="1" dirty="0"/>
          </a:p>
        </p:txBody>
      </p:sp>
      <p:sp>
        <p:nvSpPr>
          <p:cNvPr id="6" name="5 Rectángulo redondeado"/>
          <p:cNvSpPr/>
          <p:nvPr/>
        </p:nvSpPr>
        <p:spPr>
          <a:xfrm>
            <a:off x="3430588" y="1812925"/>
            <a:ext cx="5470525" cy="1790700"/>
          </a:xfrm>
          <a:prstGeom prst="roundRect">
            <a:avLst/>
          </a:prstGeom>
          <a:noFill/>
          <a:ln w="38100">
            <a:solidFill>
              <a:srgbClr val="4472C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 "/>
              </a:rPr>
              <a:t>Permiten </a:t>
            </a:r>
            <a:r>
              <a:rPr lang="es-E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 "/>
              </a:rPr>
              <a:t>cuantificar la producción de los bienes y servicios generados y entregados en un período dado.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b="1" dirty="0">
                <a:solidFill>
                  <a:srgbClr val="C00000"/>
                </a:solidFill>
                <a:latin typeface="Calibri "/>
              </a:rPr>
              <a:t>Ejemplos</a:t>
            </a:r>
            <a:r>
              <a:rPr lang="es-E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 "/>
              </a:rPr>
              <a:t>: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 "/>
                <a:sym typeface="Symbol"/>
              </a:rPr>
              <a:t> </a:t>
            </a:r>
            <a:r>
              <a:rPr lang="es-E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 "/>
              </a:rPr>
              <a:t>Cantidad </a:t>
            </a:r>
            <a:r>
              <a:rPr lang="es-E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 "/>
              </a:rPr>
              <a:t>de folletos de difusión repartidos</a:t>
            </a:r>
            <a:r>
              <a:rPr lang="es-E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 "/>
              </a:rPr>
              <a:t>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 "/>
                <a:sym typeface="Symbol"/>
              </a:rPr>
              <a:t> </a:t>
            </a:r>
            <a:r>
              <a:rPr lang="es-E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 "/>
              </a:rPr>
              <a:t>Cantidad de talleres de lectura realizados.</a:t>
            </a:r>
            <a:endParaRPr lang="es-ES" sz="2000" dirty="0">
              <a:solidFill>
                <a:prstClr val="black">
                  <a:lumMod val="75000"/>
                  <a:lumOff val="25000"/>
                </a:prstClr>
              </a:solidFill>
              <a:latin typeface="Calibri "/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107950" y="3716338"/>
            <a:ext cx="3228975" cy="1450975"/>
          </a:xfrm>
          <a:prstGeom prst="roundRect">
            <a:avLst/>
          </a:prstGeom>
          <a:solidFill>
            <a:srgbClr val="45B664"/>
          </a:solidFill>
          <a:ln>
            <a:solidFill>
              <a:schemeClr val="tx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600" b="1" dirty="0"/>
              <a:t>Indicadores de cobertura </a:t>
            </a:r>
            <a:endParaRPr lang="es-ES" sz="3600" b="1" dirty="0"/>
          </a:p>
        </p:txBody>
      </p:sp>
      <p:sp>
        <p:nvSpPr>
          <p:cNvPr id="8" name="7 Rectángulo redondeado"/>
          <p:cNvSpPr/>
          <p:nvPr/>
        </p:nvSpPr>
        <p:spPr>
          <a:xfrm>
            <a:off x="3419475" y="3716338"/>
            <a:ext cx="5470525" cy="1449387"/>
          </a:xfrm>
          <a:prstGeom prst="roundRect">
            <a:avLst/>
          </a:prstGeom>
          <a:noFill/>
          <a:ln w="38100">
            <a:solidFill>
              <a:srgbClr val="43BB8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 "/>
              </a:rPr>
              <a:t>Permiten </a:t>
            </a:r>
            <a:r>
              <a:rPr lang="es-E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 "/>
              </a:rPr>
              <a:t>identificar el grupo al que van dirigidos los bienes y servicios.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b="1" dirty="0">
                <a:solidFill>
                  <a:srgbClr val="C00000"/>
                </a:solidFill>
                <a:latin typeface="Calibri "/>
              </a:rPr>
              <a:t>Ejemplo</a:t>
            </a:r>
            <a:r>
              <a:rPr lang="es-E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 "/>
              </a:rPr>
              <a:t>: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 "/>
                <a:sym typeface="Symbol"/>
              </a:rPr>
              <a:t> </a:t>
            </a:r>
            <a:r>
              <a:rPr lang="es-E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 "/>
              </a:rPr>
              <a:t>Porcentaje </a:t>
            </a:r>
            <a:r>
              <a:rPr lang="es-E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 "/>
              </a:rPr>
              <a:t>de </a:t>
            </a:r>
            <a:r>
              <a:rPr lang="es-E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 "/>
              </a:rPr>
              <a:t>trabajadores capacitados</a:t>
            </a:r>
            <a:r>
              <a:rPr lang="es-E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 "/>
              </a:rPr>
              <a:t>.</a:t>
            </a:r>
          </a:p>
        </p:txBody>
      </p:sp>
      <p:sp>
        <p:nvSpPr>
          <p:cNvPr id="9" name="8 Rectángulo redondeado"/>
          <p:cNvSpPr/>
          <p:nvPr/>
        </p:nvSpPr>
        <p:spPr>
          <a:xfrm>
            <a:off x="109538" y="5300663"/>
            <a:ext cx="3225800" cy="1450975"/>
          </a:xfrm>
          <a:prstGeom prst="roundRect">
            <a:avLst/>
          </a:prstGeom>
          <a:solidFill>
            <a:srgbClr val="43BEB9"/>
          </a:solidFill>
          <a:ln>
            <a:solidFill>
              <a:schemeClr val="tx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bIns="72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600" b="1" dirty="0"/>
              <a:t>Indicadores de presupuesto</a:t>
            </a:r>
            <a:endParaRPr lang="es-ES" sz="3600" b="1" dirty="0"/>
          </a:p>
        </p:txBody>
      </p:sp>
      <p:sp>
        <p:nvSpPr>
          <p:cNvPr id="10" name="9 Rectángulo redondeado"/>
          <p:cNvSpPr/>
          <p:nvPr/>
        </p:nvSpPr>
        <p:spPr>
          <a:xfrm>
            <a:off x="3422650" y="5300663"/>
            <a:ext cx="5470525" cy="1447800"/>
          </a:xfrm>
          <a:prstGeom prst="roundRect">
            <a:avLst/>
          </a:prstGeom>
          <a:noFill/>
          <a:ln w="38100">
            <a:solidFill>
              <a:srgbClr val="43BEB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 "/>
              </a:rPr>
              <a:t>Permiten </a:t>
            </a:r>
            <a:r>
              <a:rPr lang="es-E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 "/>
              </a:rPr>
              <a:t>medir el nivel de avance en la </a:t>
            </a:r>
            <a:r>
              <a:rPr lang="es-E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 "/>
              </a:rPr>
              <a:t>ejecución, asignación, desembolso, etc., de lo vinculado con dinero.</a:t>
            </a:r>
            <a:endParaRPr lang="es-ES" sz="2000" dirty="0">
              <a:solidFill>
                <a:prstClr val="black">
                  <a:lumMod val="75000"/>
                  <a:lumOff val="25000"/>
                </a:prstClr>
              </a:solidFill>
              <a:latin typeface="Calibri 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b="1" dirty="0">
                <a:solidFill>
                  <a:srgbClr val="C00000"/>
                </a:solidFill>
                <a:latin typeface="Calibri "/>
              </a:rPr>
              <a:t>Ejemplo</a:t>
            </a:r>
            <a:r>
              <a:rPr lang="es-E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 "/>
              </a:rPr>
              <a:t>: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 "/>
                <a:sym typeface="Symbol"/>
              </a:rPr>
              <a:t> </a:t>
            </a:r>
            <a:r>
              <a:rPr lang="es-E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 "/>
              </a:rPr>
              <a:t>Porcentaje </a:t>
            </a:r>
            <a:r>
              <a:rPr lang="es-E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 "/>
              </a:rPr>
              <a:t>del presupuesto ejecutado.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3 Marcador de contenido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9050" y="260350"/>
            <a:ext cx="9124950" cy="1512888"/>
          </a:xfr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388" y="404813"/>
            <a:ext cx="8856662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Indicadores</a:t>
            </a:r>
            <a:r>
              <a:rPr lang="es-ES" sz="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logros</a:t>
            </a:r>
            <a:endParaRPr lang="es-E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34925" y="1773238"/>
            <a:ext cx="2878138" cy="2303462"/>
          </a:xfrm>
          <a:prstGeom prst="roundRect">
            <a:avLst/>
          </a:prstGeom>
          <a:solidFill>
            <a:schemeClr val="accent5"/>
          </a:solidFill>
          <a:ln>
            <a:solidFill>
              <a:schemeClr val="tx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000" b="1" dirty="0"/>
              <a:t>Indicadores de resultados</a:t>
            </a:r>
            <a:endParaRPr lang="es-ES" sz="4000" b="1" dirty="0"/>
          </a:p>
        </p:txBody>
      </p:sp>
      <p:sp>
        <p:nvSpPr>
          <p:cNvPr id="6" name="5 Rectángulo redondeado"/>
          <p:cNvSpPr/>
          <p:nvPr/>
        </p:nvSpPr>
        <p:spPr>
          <a:xfrm>
            <a:off x="2978150" y="1774825"/>
            <a:ext cx="6176963" cy="2301875"/>
          </a:xfrm>
          <a:prstGeom prst="roundRect">
            <a:avLst/>
          </a:prstGeom>
          <a:noFill/>
          <a:ln w="38100">
            <a:solidFill>
              <a:srgbClr val="4472C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 "/>
              </a:rPr>
              <a:t>Miden </a:t>
            </a:r>
            <a:r>
              <a:rPr lang="es-E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 "/>
              </a:rPr>
              <a:t>el grado de avance en la concreción de cada objetivo específico</a:t>
            </a:r>
            <a:r>
              <a:rPr lang="es-E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 "/>
              </a:rPr>
              <a:t>. Reflejan el nivel de cumplimiento de los efectos directos esperados.</a:t>
            </a:r>
            <a:endParaRPr lang="es-ES" sz="2000" dirty="0">
              <a:solidFill>
                <a:prstClr val="black">
                  <a:lumMod val="75000"/>
                  <a:lumOff val="25000"/>
                </a:prstClr>
              </a:solidFill>
              <a:latin typeface="Calibri 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b="1" dirty="0">
                <a:solidFill>
                  <a:srgbClr val="C00000"/>
                </a:solidFill>
                <a:latin typeface="Calibri "/>
              </a:rPr>
              <a:t>Ejemplo</a:t>
            </a:r>
            <a:r>
              <a:rPr lang="es-ES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Calibri "/>
              </a:rPr>
              <a:t>: </a:t>
            </a:r>
            <a:endParaRPr lang="es-ES" sz="1600" dirty="0">
              <a:solidFill>
                <a:prstClr val="black">
                  <a:lumMod val="75000"/>
                  <a:lumOff val="25000"/>
                </a:prstClr>
              </a:solidFill>
              <a:latin typeface="Calibri 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 "/>
              </a:rPr>
              <a:t>Porcentaje de salas de lectura que poseen página web y su información está actualizada. </a:t>
            </a:r>
            <a:r>
              <a:rPr lang="es-ES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Calibri "/>
              </a:rPr>
              <a:t>(Objetivo específico: “</a:t>
            </a:r>
            <a:r>
              <a:rPr lang="es-ES" sz="1600" i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 "/>
              </a:rPr>
              <a:t>Crear páginas web de las salas de lectura y/o  actualizar su información</a:t>
            </a:r>
            <a:r>
              <a:rPr lang="es-ES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Calibri "/>
              </a:rPr>
              <a:t>”).</a:t>
            </a:r>
            <a:endParaRPr lang="es-ES" sz="2000" dirty="0">
              <a:solidFill>
                <a:prstClr val="black">
                  <a:lumMod val="75000"/>
                  <a:lumOff val="25000"/>
                </a:prstClr>
              </a:solidFill>
              <a:latin typeface="Calibri "/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2967038" y="4149725"/>
            <a:ext cx="6176962" cy="2663825"/>
          </a:xfrm>
          <a:prstGeom prst="roundRect">
            <a:avLst/>
          </a:prstGeom>
          <a:noFill/>
          <a:ln w="38100">
            <a:solidFill>
              <a:srgbClr val="43BB8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 "/>
              </a:rPr>
              <a:t>Miden </a:t>
            </a:r>
            <a:r>
              <a:rPr lang="es-E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 "/>
              </a:rPr>
              <a:t>el grado de avance en la concreción del objetivo </a:t>
            </a:r>
            <a:r>
              <a:rPr lang="es-E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 "/>
              </a:rPr>
              <a:t>general </a:t>
            </a:r>
            <a:r>
              <a:rPr lang="es-E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 "/>
              </a:rPr>
              <a:t>y, </a:t>
            </a:r>
            <a:r>
              <a:rPr lang="es-E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 "/>
              </a:rPr>
              <a:t>consecuentemente</a:t>
            </a:r>
            <a:r>
              <a:rPr lang="es-E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 "/>
              </a:rPr>
              <a:t>, en la eliminación del problema principal y sus efectos.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>
                <a:solidFill>
                  <a:srgbClr val="C00000"/>
                </a:solidFill>
                <a:latin typeface="Calibri "/>
              </a:rPr>
              <a:t>Ejemplo</a:t>
            </a:r>
            <a:r>
              <a:rPr lang="es-ES" dirty="0">
                <a:solidFill>
                  <a:prstClr val="black">
                    <a:lumMod val="75000"/>
                    <a:lumOff val="25000"/>
                  </a:prstClr>
                </a:solidFill>
                <a:latin typeface="Calibri "/>
              </a:rPr>
              <a:t>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 "/>
              </a:rPr>
              <a:t>Cantidad </a:t>
            </a:r>
            <a:r>
              <a:rPr lang="es-E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 "/>
              </a:rPr>
              <a:t>de </a:t>
            </a:r>
            <a:r>
              <a:rPr lang="es-E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 "/>
              </a:rPr>
              <a:t>usuarios docentes que concurren a la sala de lectura para utilizar los servicios de consulta in-situ</a:t>
            </a:r>
            <a:r>
              <a:rPr lang="es-E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 "/>
              </a:rPr>
              <a:t>. </a:t>
            </a:r>
            <a:r>
              <a:rPr lang="es-ES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Calibri "/>
              </a:rPr>
              <a:t>(Objetivo </a:t>
            </a:r>
            <a:r>
              <a:rPr lang="es-ES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Calibri "/>
              </a:rPr>
              <a:t>general: “</a:t>
            </a:r>
            <a:r>
              <a:rPr lang="es-ES" sz="1600" i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 "/>
              </a:rPr>
              <a:t>Incrementar la cantidad de usuarios docentes que concurren a la sala de lectura para utilizar los servicios de consulta </a:t>
            </a:r>
            <a:r>
              <a:rPr lang="es-ES" sz="1600" i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 "/>
              </a:rPr>
              <a:t>in-situ</a:t>
            </a:r>
            <a:r>
              <a:rPr lang="es-ES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Calibri "/>
              </a:rPr>
              <a:t>”)</a:t>
            </a:r>
            <a:endParaRPr lang="es-ES" sz="1600" dirty="0">
              <a:solidFill>
                <a:prstClr val="black">
                  <a:lumMod val="75000"/>
                  <a:lumOff val="25000"/>
                </a:prstClr>
              </a:solidFill>
              <a:latin typeface="Calibri "/>
            </a:endParaRPr>
          </a:p>
        </p:txBody>
      </p:sp>
      <p:sp>
        <p:nvSpPr>
          <p:cNvPr id="8" name="7 Rectángulo redondeado"/>
          <p:cNvSpPr/>
          <p:nvPr/>
        </p:nvSpPr>
        <p:spPr>
          <a:xfrm>
            <a:off x="38100" y="4149725"/>
            <a:ext cx="2878138" cy="2663825"/>
          </a:xfrm>
          <a:prstGeom prst="roundRect">
            <a:avLst/>
          </a:prstGeom>
          <a:solidFill>
            <a:srgbClr val="45B664"/>
          </a:solidFill>
          <a:ln>
            <a:solidFill>
              <a:schemeClr val="tx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000" b="1" dirty="0"/>
              <a:t>Indicadores de impacto</a:t>
            </a:r>
            <a:endParaRPr lang="es-E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3 Marcador de contenido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9050" y="260350"/>
            <a:ext cx="9124950" cy="1512888"/>
          </a:xfr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388" y="485775"/>
            <a:ext cx="8856662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Ejemplo de indicador</a:t>
            </a:r>
            <a:endParaRPr lang="es-E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0" name="9 Tabla"/>
          <p:cNvGraphicFramePr>
            <a:graphicFrameLocks noGrp="1"/>
          </p:cNvGraphicFramePr>
          <p:nvPr/>
        </p:nvGraphicFramePr>
        <p:xfrm>
          <a:off x="34925" y="1989138"/>
          <a:ext cx="9069388" cy="4486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3798"/>
                <a:gridCol w="1963113"/>
                <a:gridCol w="1872208"/>
                <a:gridCol w="1800200"/>
                <a:gridCol w="1619671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INDICADOR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DEFINICIÓN CONCEPTUAL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DEFINICIÓN OPERACIONAL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FUENTE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PERIODICIDAD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i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Porcentaje de docentes a los que se les envió</a:t>
                      </a:r>
                      <a:r>
                        <a:rPr lang="es-ES" sz="2400" i="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email informativo.</a:t>
                      </a:r>
                      <a:endParaRPr lang="es-ES" sz="2400" i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Refleja la importancia relativa del total de docentes a los que se les envió</a:t>
                      </a:r>
                      <a:r>
                        <a:rPr lang="es-ES" sz="20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un email informativo acerca de la sala de lectura sobre el total de docentes.</a:t>
                      </a:r>
                      <a:endParaRPr lang="es-ES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Es el cociente entre el número de </a:t>
                      </a:r>
                      <a:r>
                        <a:rPr lang="es-ES" sz="2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docentes a los que</a:t>
                      </a:r>
                      <a:r>
                        <a:rPr lang="es-ES" sz="20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se les envió un email sobre el total de docentes, por cien.</a:t>
                      </a:r>
                      <a:endParaRPr lang="es-ES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Base de datos de las salas de lecturas.</a:t>
                      </a:r>
                      <a:endParaRPr lang="es-ES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Mensual.</a:t>
                      </a:r>
                      <a:endParaRPr lang="es-ES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Flecha derecha"/>
          <p:cNvSpPr/>
          <p:nvPr/>
        </p:nvSpPr>
        <p:spPr>
          <a:xfrm>
            <a:off x="34925" y="3135313"/>
            <a:ext cx="433388" cy="581025"/>
          </a:xfrm>
          <a:prstGeom prst="right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6" tIns="45693" rIns="91386" bIns="4569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1" name="10 Flecha derecha"/>
          <p:cNvSpPr/>
          <p:nvPr/>
        </p:nvSpPr>
        <p:spPr>
          <a:xfrm>
            <a:off x="34925" y="3856038"/>
            <a:ext cx="433388" cy="581025"/>
          </a:xfrm>
          <a:prstGeom prst="right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6" tIns="45693" rIns="91386" bIns="4569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2" name="11 Flecha derecha"/>
          <p:cNvSpPr/>
          <p:nvPr/>
        </p:nvSpPr>
        <p:spPr>
          <a:xfrm>
            <a:off x="34925" y="6159500"/>
            <a:ext cx="433388" cy="582613"/>
          </a:xfrm>
          <a:prstGeom prst="right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6" tIns="45693" rIns="91386" bIns="4569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3" name="12 Flecha derecha"/>
          <p:cNvSpPr/>
          <p:nvPr/>
        </p:nvSpPr>
        <p:spPr>
          <a:xfrm>
            <a:off x="34925" y="5576888"/>
            <a:ext cx="433388" cy="582612"/>
          </a:xfrm>
          <a:prstGeom prst="right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6" tIns="45693" rIns="91386" bIns="4569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323850" y="5661025"/>
            <a:ext cx="8712200" cy="1152525"/>
          </a:xfrm>
          <a:prstGeom prst="rect">
            <a:avLst/>
          </a:prstGeom>
          <a:solidFill>
            <a:srgbClr val="FFFFFF">
              <a:alpha val="5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6" tIns="45693" rIns="91386" bIns="4569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342900" y="3141663"/>
            <a:ext cx="8712200" cy="1871662"/>
          </a:xfrm>
          <a:prstGeom prst="rect">
            <a:avLst/>
          </a:prstGeom>
          <a:solidFill>
            <a:srgbClr val="FFFFFF">
              <a:alpha val="5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6" tIns="45693" rIns="91386" bIns="4569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pic>
        <p:nvPicPr>
          <p:cNvPr id="41992" name="3 Marcador de contenido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9050" y="260350"/>
            <a:ext cx="9124950" cy="1512888"/>
          </a:xfr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388" y="404813"/>
            <a:ext cx="8856662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Tableros de comando</a:t>
            </a:r>
            <a:endParaRPr lang="es-E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1 Marcador de contenido"/>
          <p:cNvSpPr txBox="1">
            <a:spLocks/>
          </p:cNvSpPr>
          <p:nvPr/>
        </p:nvSpPr>
        <p:spPr>
          <a:xfrm>
            <a:off x="381000" y="1890713"/>
            <a:ext cx="8655050" cy="5138737"/>
          </a:xfrm>
          <a:prstGeom prst="rect">
            <a:avLst/>
          </a:prstGeom>
        </p:spPr>
        <p:txBody>
          <a:bodyPr/>
          <a:lstStyle>
            <a:lvl1pPr marL="273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Char char=""/>
              <a:defRPr sz="2000" kern="1200" spc="15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76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kern="1200" spc="1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8B70"/>
              </a:buClr>
              <a:buFont typeface="Wingdings" pitchFamily="2" charset="2"/>
              <a:buChar char="§"/>
              <a:defRPr sz="1600" kern="1200" spc="1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6963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7706B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7952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itchFamily="2" charset="2"/>
              <a:buChar char="§"/>
              <a:defRPr sz="1300" kern="1200" spc="1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1" hangingPunct="1">
              <a:lnSpc>
                <a:spcPct val="80000"/>
              </a:lnSpc>
              <a:buClr>
                <a:srgbClr val="C66951"/>
              </a:buClr>
              <a:buFont typeface="Wingdings 2" pitchFamily="18" charset="2"/>
              <a:buNone/>
              <a:defRPr/>
            </a:pPr>
            <a:r>
              <a:rPr lang="es-E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 "/>
              </a:rPr>
              <a:t>También puede ser </a:t>
            </a:r>
            <a:r>
              <a:rPr lang="es-ES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"/>
              </a:rPr>
              <a:t>llamados Tableros </a:t>
            </a:r>
            <a:r>
              <a:rPr lang="es-E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 "/>
              </a:rPr>
              <a:t>de Control o </a:t>
            </a:r>
            <a:r>
              <a:rPr lang="es-ES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"/>
              </a:rPr>
              <a:t>Tableros </a:t>
            </a:r>
            <a:r>
              <a:rPr lang="es-E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 "/>
              </a:rPr>
              <a:t>de Mando Integral.</a:t>
            </a:r>
          </a:p>
          <a:p>
            <a:pPr marL="0" indent="0" algn="just" eaLnBrk="1" hangingPunct="1">
              <a:lnSpc>
                <a:spcPct val="80000"/>
              </a:lnSpc>
              <a:buClr>
                <a:srgbClr val="C66951"/>
              </a:buClr>
              <a:buFont typeface="Wingdings 2" pitchFamily="18" charset="2"/>
              <a:buNone/>
              <a:defRPr/>
            </a:pPr>
            <a:endParaRPr lang="es-ES" sz="1800" dirty="0">
              <a:solidFill>
                <a:prstClr val="black">
                  <a:lumMod val="75000"/>
                  <a:lumOff val="25000"/>
                </a:prstClr>
              </a:solidFill>
              <a:latin typeface="Calibri "/>
            </a:endParaRPr>
          </a:p>
          <a:p>
            <a:pPr marL="0" indent="0" algn="just" eaLnBrk="1" hangingPunct="1">
              <a:lnSpc>
                <a:spcPct val="80000"/>
              </a:lnSpc>
              <a:buClr>
                <a:srgbClr val="C66951"/>
              </a:buClr>
              <a:buFont typeface="Wingdings 2" pitchFamily="18" charset="2"/>
              <a:buNone/>
              <a:defRPr/>
            </a:pPr>
            <a:r>
              <a:rPr lang="es-ES" sz="2400" b="1" dirty="0">
                <a:solidFill>
                  <a:srgbClr val="002060"/>
                </a:solidFill>
                <a:latin typeface="Calibri "/>
              </a:rPr>
              <a:t>¿Qué es?</a:t>
            </a:r>
          </a:p>
          <a:p>
            <a:pPr marL="0" indent="-342900" algn="just" eaLnBrk="1" hangingPunct="1">
              <a:lnSpc>
                <a:spcPct val="80000"/>
              </a:lnSpc>
              <a:buClr>
                <a:srgbClr val="C66951"/>
              </a:buClr>
              <a:buFont typeface="Wingdings" pitchFamily="2" charset="2"/>
              <a:buNone/>
              <a:defRPr/>
            </a:pPr>
            <a:r>
              <a:rPr lang="es-E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 "/>
              </a:rPr>
              <a:t>Es </a:t>
            </a:r>
            <a:r>
              <a:rPr lang="es-ES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"/>
              </a:rPr>
              <a:t>una herramienta muy importante para la </a:t>
            </a:r>
            <a:r>
              <a:rPr lang="es-E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 "/>
              </a:rPr>
              <a:t>gestión por resultados</a:t>
            </a:r>
            <a:r>
              <a:rPr lang="es-ES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"/>
              </a:rPr>
              <a:t>.</a:t>
            </a:r>
          </a:p>
          <a:p>
            <a:pPr marL="0" indent="-342900" algn="just" eaLnBrk="1" hangingPunct="1">
              <a:lnSpc>
                <a:spcPct val="80000"/>
              </a:lnSpc>
              <a:buClr>
                <a:srgbClr val="C66951"/>
              </a:buClr>
              <a:buFont typeface="Wingdings" pitchFamily="2" charset="2"/>
              <a:buNone/>
              <a:defRPr/>
            </a:pPr>
            <a:endParaRPr lang="es-ES" sz="1400" dirty="0">
              <a:solidFill>
                <a:schemeClr val="tx1">
                  <a:lumMod val="65000"/>
                  <a:lumOff val="35000"/>
                </a:schemeClr>
              </a:solidFill>
              <a:latin typeface="Calibri "/>
            </a:endParaRPr>
          </a:p>
          <a:p>
            <a:pPr marL="0" indent="-342900" algn="just" eaLnBrk="1" hangingPunct="1">
              <a:lnSpc>
                <a:spcPct val="80000"/>
              </a:lnSpc>
              <a:buClr>
                <a:srgbClr val="C66951"/>
              </a:buClr>
              <a:buFont typeface="Wingdings" pitchFamily="2" charset="2"/>
              <a:buNone/>
              <a:defRPr/>
            </a:pPr>
            <a:r>
              <a:rPr lang="es-E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 "/>
              </a:rPr>
              <a:t>Posee </a:t>
            </a:r>
            <a:r>
              <a:rPr lang="es-ES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"/>
              </a:rPr>
              <a:t>un set de indicadores de gestión y un </a:t>
            </a:r>
            <a:r>
              <a:rPr lang="es-E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 "/>
              </a:rPr>
              <a:t>sistema de alertas </a:t>
            </a:r>
            <a:r>
              <a:rPr lang="es-ES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"/>
              </a:rPr>
              <a:t>(“sistema de semáforo”) que se activa al medir </a:t>
            </a:r>
            <a:r>
              <a:rPr lang="es-E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 "/>
              </a:rPr>
              <a:t>periódicamente </a:t>
            </a:r>
            <a:r>
              <a:rPr lang="es-ES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"/>
              </a:rPr>
              <a:t>el </a:t>
            </a:r>
            <a:r>
              <a:rPr lang="es-E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 "/>
              </a:rPr>
              <a:t>cumplimiento de </a:t>
            </a:r>
            <a:r>
              <a:rPr lang="es-ES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"/>
              </a:rPr>
              <a:t>las metas, </a:t>
            </a:r>
            <a:r>
              <a:rPr lang="es-E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 "/>
              </a:rPr>
              <a:t>permitiendo contar </a:t>
            </a:r>
            <a:r>
              <a:rPr lang="es-ES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"/>
              </a:rPr>
              <a:t>con un mayor conocimiento de la ejecución del plan.</a:t>
            </a:r>
          </a:p>
          <a:p>
            <a:pPr marL="0" indent="-342900" algn="just" eaLnBrk="1" hangingPunct="1">
              <a:lnSpc>
                <a:spcPct val="80000"/>
              </a:lnSpc>
              <a:buClr>
                <a:srgbClr val="C66951"/>
              </a:buClr>
              <a:buFont typeface="Wingdings" pitchFamily="2" charset="2"/>
              <a:buNone/>
              <a:defRPr/>
            </a:pPr>
            <a:endParaRPr lang="es-ES" sz="2400" dirty="0">
              <a:solidFill>
                <a:prstClr val="black">
                  <a:lumMod val="75000"/>
                  <a:lumOff val="25000"/>
                </a:prstClr>
              </a:solidFill>
              <a:latin typeface="Calibri "/>
            </a:endParaRPr>
          </a:p>
          <a:p>
            <a:pPr marL="0" indent="0" algn="just" eaLnBrk="1" hangingPunct="1">
              <a:lnSpc>
                <a:spcPct val="80000"/>
              </a:lnSpc>
              <a:buClr>
                <a:srgbClr val="C66951"/>
              </a:buClr>
              <a:buFont typeface="Wingdings 2" pitchFamily="18" charset="2"/>
              <a:buNone/>
              <a:defRPr/>
            </a:pPr>
            <a:r>
              <a:rPr lang="es-ES" sz="2400" b="1" dirty="0">
                <a:solidFill>
                  <a:srgbClr val="002060"/>
                </a:solidFill>
                <a:latin typeface="Calibri "/>
              </a:rPr>
              <a:t>¿Para qué sirve?</a:t>
            </a:r>
          </a:p>
          <a:p>
            <a:pPr marL="0" indent="-342900" algn="just" eaLnBrk="1" hangingPunct="1">
              <a:lnSpc>
                <a:spcPct val="80000"/>
              </a:lnSpc>
              <a:buClr>
                <a:srgbClr val="C66951"/>
              </a:buClr>
              <a:buFont typeface="Wingdings 2" pitchFamily="18" charset="2"/>
              <a:buNone/>
              <a:defRPr/>
            </a:pPr>
            <a:r>
              <a:rPr lang="es-ES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"/>
              </a:rPr>
              <a:t>P</a:t>
            </a:r>
            <a:r>
              <a:rPr lang="es-E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 "/>
              </a:rPr>
              <a:t>ermite </a:t>
            </a:r>
            <a:r>
              <a:rPr lang="es-ES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"/>
              </a:rPr>
              <a:t>monitorear lo planificado, no para </a:t>
            </a:r>
            <a:r>
              <a:rPr lang="es-E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 "/>
              </a:rPr>
              <a:t>planificar</a:t>
            </a:r>
            <a:r>
              <a:rPr lang="es-ES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"/>
              </a:rPr>
              <a:t>.</a:t>
            </a:r>
          </a:p>
          <a:p>
            <a:pPr marL="0" indent="-342900" algn="just" eaLnBrk="1" hangingPunct="1">
              <a:lnSpc>
                <a:spcPct val="80000"/>
              </a:lnSpc>
              <a:buClr>
                <a:srgbClr val="C66951"/>
              </a:buClr>
              <a:buFont typeface="Wingdings 2" pitchFamily="18" charset="2"/>
              <a:buNone/>
              <a:defRPr/>
            </a:pPr>
            <a:endParaRPr lang="es-ES" sz="1400" dirty="0">
              <a:solidFill>
                <a:schemeClr val="tx1">
                  <a:lumMod val="65000"/>
                  <a:lumOff val="35000"/>
                </a:schemeClr>
              </a:solidFill>
              <a:latin typeface="Calibri "/>
            </a:endParaRPr>
          </a:p>
          <a:p>
            <a:pPr marL="0" indent="-342900" algn="just" eaLnBrk="1" hangingPunct="1">
              <a:lnSpc>
                <a:spcPct val="80000"/>
              </a:lnSpc>
              <a:buClr>
                <a:srgbClr val="C66951"/>
              </a:buClr>
              <a:buFont typeface="Wingdings 2" pitchFamily="18" charset="2"/>
              <a:buNone/>
              <a:defRPr/>
            </a:pPr>
            <a:r>
              <a:rPr lang="es-ES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"/>
              </a:rPr>
              <a:t>B</a:t>
            </a:r>
            <a:r>
              <a:rPr lang="es-E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 "/>
              </a:rPr>
              <a:t>rinda </a:t>
            </a:r>
            <a:r>
              <a:rPr lang="es-ES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"/>
              </a:rPr>
              <a:t>información al decisor. La alta dirección obtiene </a:t>
            </a:r>
            <a:r>
              <a:rPr lang="es-E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 "/>
              </a:rPr>
              <a:t>una visión </a:t>
            </a:r>
            <a:r>
              <a:rPr lang="es-ES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"/>
              </a:rPr>
              <a:t>rápida y comprensible del proyecto.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lecha derecha"/>
          <p:cNvSpPr/>
          <p:nvPr/>
        </p:nvSpPr>
        <p:spPr>
          <a:xfrm>
            <a:off x="34925" y="2559050"/>
            <a:ext cx="288925" cy="582613"/>
          </a:xfrm>
          <a:prstGeom prst="right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6" tIns="45693" rIns="91386" bIns="4569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3" name="12 Flecha derecha"/>
          <p:cNvSpPr/>
          <p:nvPr/>
        </p:nvSpPr>
        <p:spPr>
          <a:xfrm>
            <a:off x="34925" y="3495675"/>
            <a:ext cx="288925" cy="581025"/>
          </a:xfrm>
          <a:prstGeom prst="right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6" tIns="45693" rIns="91386" bIns="4569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4" name="13 Flecha derecha"/>
          <p:cNvSpPr/>
          <p:nvPr/>
        </p:nvSpPr>
        <p:spPr>
          <a:xfrm>
            <a:off x="34925" y="5872163"/>
            <a:ext cx="288925" cy="581025"/>
          </a:xfrm>
          <a:prstGeom prst="right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6" tIns="45693" rIns="91386" bIns="4569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5" name="14 Flecha derecha"/>
          <p:cNvSpPr/>
          <p:nvPr/>
        </p:nvSpPr>
        <p:spPr>
          <a:xfrm>
            <a:off x="34925" y="5013325"/>
            <a:ext cx="288925" cy="581025"/>
          </a:xfrm>
          <a:prstGeom prst="right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6" tIns="45693" rIns="91386" bIns="4569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6" name="15 Flecha derecha"/>
          <p:cNvSpPr/>
          <p:nvPr/>
        </p:nvSpPr>
        <p:spPr>
          <a:xfrm>
            <a:off x="34925" y="4359275"/>
            <a:ext cx="288925" cy="582613"/>
          </a:xfrm>
          <a:prstGeom prst="right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6" tIns="45693" rIns="91386" bIns="4569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7" name="16 Flecha derecha"/>
          <p:cNvSpPr/>
          <p:nvPr/>
        </p:nvSpPr>
        <p:spPr>
          <a:xfrm>
            <a:off x="34925" y="1844675"/>
            <a:ext cx="288925" cy="582613"/>
          </a:xfrm>
          <a:prstGeom prst="right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6" tIns="45693" rIns="91386" bIns="4569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5 Rectángulo"/>
          <p:cNvSpPr/>
          <p:nvPr/>
        </p:nvSpPr>
        <p:spPr>
          <a:xfrm>
            <a:off x="250825" y="5876925"/>
            <a:ext cx="8713788" cy="865188"/>
          </a:xfrm>
          <a:prstGeom prst="rect">
            <a:avLst/>
          </a:prstGeom>
          <a:solidFill>
            <a:srgbClr val="FFFFFF">
              <a:alpha val="5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6" tIns="45693" rIns="91386" bIns="4569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250825" y="4941888"/>
            <a:ext cx="8713788" cy="863600"/>
          </a:xfrm>
          <a:prstGeom prst="rect">
            <a:avLst/>
          </a:prstGeom>
          <a:solidFill>
            <a:srgbClr val="FFFFFF">
              <a:alpha val="5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6" tIns="45693" rIns="91386" bIns="4569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250825" y="3429000"/>
            <a:ext cx="8713788" cy="863600"/>
          </a:xfrm>
          <a:prstGeom prst="rect">
            <a:avLst/>
          </a:prstGeom>
          <a:solidFill>
            <a:srgbClr val="FFFFFF">
              <a:alpha val="5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6" tIns="45693" rIns="91386" bIns="4569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9" name="8 Rectángulo"/>
          <p:cNvSpPr/>
          <p:nvPr/>
        </p:nvSpPr>
        <p:spPr>
          <a:xfrm>
            <a:off x="250825" y="2420938"/>
            <a:ext cx="8713788" cy="863600"/>
          </a:xfrm>
          <a:prstGeom prst="rect">
            <a:avLst/>
          </a:prstGeom>
          <a:solidFill>
            <a:srgbClr val="FFFFFF">
              <a:alpha val="5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6" tIns="45693" rIns="91386" bIns="4569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0" name="9 Rectángulo"/>
          <p:cNvSpPr/>
          <p:nvPr/>
        </p:nvSpPr>
        <p:spPr>
          <a:xfrm>
            <a:off x="250825" y="4365625"/>
            <a:ext cx="8713788" cy="539750"/>
          </a:xfrm>
          <a:prstGeom prst="rect">
            <a:avLst/>
          </a:prstGeom>
          <a:solidFill>
            <a:srgbClr val="FFFFFF">
              <a:alpha val="5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6" tIns="45693" rIns="91386" bIns="4569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1" name="10 Rectángulo"/>
          <p:cNvSpPr/>
          <p:nvPr/>
        </p:nvSpPr>
        <p:spPr>
          <a:xfrm>
            <a:off x="250825" y="1808163"/>
            <a:ext cx="8713788" cy="541337"/>
          </a:xfrm>
          <a:prstGeom prst="rect">
            <a:avLst/>
          </a:prstGeom>
          <a:solidFill>
            <a:srgbClr val="FFFFFF">
              <a:alpha val="5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6" tIns="45693" rIns="91386" bIns="4569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pic>
        <p:nvPicPr>
          <p:cNvPr id="43022" name="3 Marcador de contenido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9050" y="260350"/>
            <a:ext cx="9124950" cy="1512888"/>
          </a:xfr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388" y="404813"/>
            <a:ext cx="8856662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Tableros de comando estratégicos</a:t>
            </a:r>
            <a:endParaRPr lang="es-E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1 Marcador de contenido"/>
          <p:cNvSpPr txBox="1">
            <a:spLocks/>
          </p:cNvSpPr>
          <p:nvPr/>
        </p:nvSpPr>
        <p:spPr>
          <a:xfrm>
            <a:off x="250825" y="1916113"/>
            <a:ext cx="8713788" cy="5113337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es-E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 "/>
              </a:rPr>
              <a:t>Suele </a:t>
            </a:r>
            <a:r>
              <a:rPr lang="es-E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"/>
              </a:rPr>
              <a:t>ser utilizado por la Alta </a:t>
            </a:r>
            <a:r>
              <a:rPr lang="es-E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 "/>
              </a:rPr>
              <a:t>Dirección.</a:t>
            </a:r>
            <a:endParaRPr lang="es-ES" sz="2800" dirty="0">
              <a:solidFill>
                <a:schemeClr val="tx1">
                  <a:lumMod val="65000"/>
                  <a:lumOff val="35000"/>
                </a:schemeClr>
              </a:solidFill>
              <a:latin typeface="Calibri "/>
            </a:endParaRPr>
          </a:p>
          <a:p>
            <a:pPr marL="0" indent="0" algn="just" fontAlgn="auto"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es-E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"/>
              </a:rPr>
              <a:t>Realiza un seguimiento del plan estratégico y/o los </a:t>
            </a:r>
            <a:r>
              <a:rPr lang="es-E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 "/>
              </a:rPr>
              <a:t>temas </a:t>
            </a:r>
            <a:r>
              <a:rPr lang="es-E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"/>
              </a:rPr>
              <a:t>más relevantes del </a:t>
            </a:r>
            <a:r>
              <a:rPr lang="es-E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 "/>
              </a:rPr>
              <a:t>área.</a:t>
            </a:r>
            <a:endParaRPr lang="es-ES" sz="2800" dirty="0">
              <a:solidFill>
                <a:schemeClr val="tx1">
                  <a:lumMod val="65000"/>
                  <a:lumOff val="35000"/>
                </a:schemeClr>
              </a:solidFill>
              <a:latin typeface="Calibri "/>
            </a:endParaRPr>
          </a:p>
          <a:p>
            <a:pPr marL="0" indent="0" algn="just" fontAlgn="auto"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es-E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"/>
              </a:rPr>
              <a:t>Se incluyen sólo los indicadores más importantes del proyecto (por lo general, sólo indicadores de logro</a:t>
            </a:r>
            <a:r>
              <a:rPr lang="es-E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 "/>
              </a:rPr>
              <a:t>).</a:t>
            </a:r>
            <a:endParaRPr lang="es-ES" sz="2800" dirty="0">
              <a:solidFill>
                <a:schemeClr val="tx1">
                  <a:lumMod val="65000"/>
                  <a:lumOff val="35000"/>
                </a:schemeClr>
              </a:solidFill>
              <a:latin typeface="Calibri "/>
            </a:endParaRPr>
          </a:p>
          <a:p>
            <a:pPr marL="0" indent="0" algn="just" fontAlgn="auto"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es-E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"/>
              </a:rPr>
              <a:t>Mide acciones a mediano y largo </a:t>
            </a:r>
            <a:r>
              <a:rPr lang="es-E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 "/>
              </a:rPr>
              <a:t>plazo.</a:t>
            </a:r>
            <a:endParaRPr lang="es-ES" sz="2800" dirty="0">
              <a:solidFill>
                <a:schemeClr val="tx1">
                  <a:lumMod val="65000"/>
                  <a:lumOff val="35000"/>
                </a:schemeClr>
              </a:solidFill>
              <a:latin typeface="Calibri "/>
            </a:endParaRPr>
          </a:p>
          <a:p>
            <a:pPr marL="0" indent="0" algn="just" fontAlgn="auto"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es-E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"/>
              </a:rPr>
              <a:t>Evalúa el cumplimiento de los objetivos específicos y </a:t>
            </a:r>
            <a:r>
              <a:rPr lang="es-E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 "/>
              </a:rPr>
              <a:t>del objetivo general.</a:t>
            </a:r>
            <a:endParaRPr lang="es-ES" sz="2800" dirty="0">
              <a:solidFill>
                <a:schemeClr val="tx1">
                  <a:lumMod val="65000"/>
                  <a:lumOff val="35000"/>
                </a:schemeClr>
              </a:solidFill>
              <a:latin typeface="Calibri "/>
            </a:endParaRPr>
          </a:p>
          <a:p>
            <a:pPr marL="0" indent="0" algn="just" fontAlgn="auto"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es-E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"/>
              </a:rPr>
              <a:t>No suele incluir información específica de un área (en caso de monitorear planes estratégicos</a:t>
            </a:r>
            <a:r>
              <a:rPr lang="es-E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 "/>
              </a:rPr>
              <a:t>).</a:t>
            </a:r>
            <a:endParaRPr lang="es-ES" sz="2800" dirty="0">
              <a:solidFill>
                <a:schemeClr val="tx1">
                  <a:lumMod val="65000"/>
                  <a:lumOff val="35000"/>
                </a:schemeClr>
              </a:solidFill>
              <a:latin typeface="Calibri 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lecha derecha"/>
          <p:cNvSpPr/>
          <p:nvPr/>
        </p:nvSpPr>
        <p:spPr>
          <a:xfrm>
            <a:off x="34925" y="3141663"/>
            <a:ext cx="288925" cy="581025"/>
          </a:xfrm>
          <a:prstGeom prst="right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6" tIns="45693" rIns="91386" bIns="4569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5" name="14 Flecha derecha"/>
          <p:cNvSpPr/>
          <p:nvPr/>
        </p:nvSpPr>
        <p:spPr>
          <a:xfrm>
            <a:off x="34925" y="4941888"/>
            <a:ext cx="288925" cy="581025"/>
          </a:xfrm>
          <a:prstGeom prst="right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6" tIns="45693" rIns="91386" bIns="4569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6" name="15 Flecha derecha"/>
          <p:cNvSpPr/>
          <p:nvPr/>
        </p:nvSpPr>
        <p:spPr>
          <a:xfrm>
            <a:off x="34925" y="4076700"/>
            <a:ext cx="288925" cy="582613"/>
          </a:xfrm>
          <a:prstGeom prst="right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6" tIns="45693" rIns="91386" bIns="4569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7" name="16 Flecha derecha"/>
          <p:cNvSpPr/>
          <p:nvPr/>
        </p:nvSpPr>
        <p:spPr>
          <a:xfrm>
            <a:off x="34925" y="1982788"/>
            <a:ext cx="288925" cy="582612"/>
          </a:xfrm>
          <a:prstGeom prst="right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6" tIns="45693" rIns="91386" bIns="4569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250825" y="4797425"/>
            <a:ext cx="8713788" cy="863600"/>
          </a:xfrm>
          <a:prstGeom prst="rect">
            <a:avLst/>
          </a:prstGeom>
          <a:solidFill>
            <a:srgbClr val="FFFFFF">
              <a:alpha val="5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6" tIns="45693" rIns="91386" bIns="4569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250825" y="3068638"/>
            <a:ext cx="8713788" cy="865187"/>
          </a:xfrm>
          <a:prstGeom prst="rect">
            <a:avLst/>
          </a:prstGeom>
          <a:solidFill>
            <a:srgbClr val="FFFFFF">
              <a:alpha val="5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6" tIns="45693" rIns="91386" bIns="4569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9" name="8 Rectángulo"/>
          <p:cNvSpPr/>
          <p:nvPr/>
        </p:nvSpPr>
        <p:spPr>
          <a:xfrm>
            <a:off x="250825" y="1916113"/>
            <a:ext cx="8713788" cy="865187"/>
          </a:xfrm>
          <a:prstGeom prst="rect">
            <a:avLst/>
          </a:prstGeom>
          <a:solidFill>
            <a:srgbClr val="FFFFFF">
              <a:alpha val="5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6" tIns="45693" rIns="91386" bIns="4569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0" name="9 Rectángulo"/>
          <p:cNvSpPr/>
          <p:nvPr/>
        </p:nvSpPr>
        <p:spPr>
          <a:xfrm>
            <a:off x="250825" y="4076700"/>
            <a:ext cx="8713788" cy="539750"/>
          </a:xfrm>
          <a:prstGeom prst="rect">
            <a:avLst/>
          </a:prstGeom>
          <a:solidFill>
            <a:srgbClr val="FFFFFF">
              <a:alpha val="5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6" tIns="45693" rIns="91386" bIns="4569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pic>
        <p:nvPicPr>
          <p:cNvPr id="44042" name="3 Marcador de contenido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9050" y="260350"/>
            <a:ext cx="9124950" cy="1512888"/>
          </a:xfr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388" y="404813"/>
            <a:ext cx="8856662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Tableros de comando oper</a:t>
            </a:r>
            <a:r>
              <a:rPr lang="es-ES" sz="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s-E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tivos</a:t>
            </a:r>
            <a:endParaRPr lang="es-E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1 Marcador de contenido"/>
          <p:cNvSpPr txBox="1">
            <a:spLocks/>
          </p:cNvSpPr>
          <p:nvPr/>
        </p:nvSpPr>
        <p:spPr>
          <a:xfrm>
            <a:off x="250825" y="1916113"/>
            <a:ext cx="8713788" cy="511333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es-E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"/>
              </a:rPr>
              <a:t>Suele </a:t>
            </a:r>
            <a:r>
              <a:rPr lang="es-E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 "/>
              </a:rPr>
              <a:t>ser </a:t>
            </a:r>
            <a:r>
              <a:rPr lang="es-E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"/>
              </a:rPr>
              <a:t>utilizado por los rangos medios de la </a:t>
            </a:r>
            <a:r>
              <a:rPr lang="es-E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 "/>
              </a:rPr>
              <a:t>administración.</a:t>
            </a:r>
            <a:endParaRPr lang="es-ES" sz="2800" dirty="0">
              <a:solidFill>
                <a:schemeClr val="tx1">
                  <a:lumMod val="65000"/>
                  <a:lumOff val="35000"/>
                </a:schemeClr>
              </a:solidFill>
              <a:latin typeface="Calibri "/>
            </a:endParaRPr>
          </a:p>
          <a:p>
            <a:pPr marL="0" indent="0" algn="just" fontAlgn="auto"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es-E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"/>
              </a:rPr>
              <a:t>Realiza un seguimiento constante de cada una de las actividades y </a:t>
            </a:r>
            <a:r>
              <a:rPr lang="es-E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 "/>
              </a:rPr>
              <a:t>tareas.</a:t>
            </a:r>
            <a:endParaRPr lang="es-ES" sz="2800" dirty="0">
              <a:solidFill>
                <a:schemeClr val="tx1">
                  <a:lumMod val="65000"/>
                  <a:lumOff val="35000"/>
                </a:schemeClr>
              </a:solidFill>
              <a:latin typeface="Calibri "/>
            </a:endParaRPr>
          </a:p>
          <a:p>
            <a:pPr marL="0" indent="0" algn="just" fontAlgn="auto"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es-E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"/>
              </a:rPr>
              <a:t>Mide acciones a corto </a:t>
            </a:r>
            <a:r>
              <a:rPr lang="es-E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 "/>
              </a:rPr>
              <a:t>plazo.</a:t>
            </a:r>
            <a:endParaRPr lang="es-ES" sz="2800" dirty="0">
              <a:solidFill>
                <a:schemeClr val="tx1">
                  <a:lumMod val="65000"/>
                  <a:lumOff val="35000"/>
                </a:schemeClr>
              </a:solidFill>
              <a:latin typeface="Calibri "/>
            </a:endParaRPr>
          </a:p>
          <a:p>
            <a:pPr marL="0" indent="0" algn="just" fontAlgn="auto"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es-E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"/>
              </a:rPr>
              <a:t>Contiene información de indicadores útiles para la gestión de áreas particulares y </a:t>
            </a:r>
            <a:r>
              <a:rPr lang="es-E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 "/>
              </a:rPr>
              <a:t>cotidianas.</a:t>
            </a:r>
            <a:endParaRPr lang="es-ES" sz="2800" dirty="0">
              <a:solidFill>
                <a:schemeClr val="tx1">
                  <a:lumMod val="65000"/>
                  <a:lumOff val="35000"/>
                </a:schemeClr>
              </a:solidFill>
              <a:latin typeface="Calibri 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/>
          <p:nvPr/>
        </p:nvSpPr>
        <p:spPr>
          <a:xfrm>
            <a:off x="827088" y="4416425"/>
            <a:ext cx="7777162" cy="2441575"/>
          </a:xfrm>
          <a:prstGeom prst="rect">
            <a:avLst/>
          </a:prstGeom>
          <a:solidFill>
            <a:srgbClr val="FFFFFF">
              <a:alpha val="5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6" tIns="45693" rIns="91386" bIns="4569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4" name="13 Rectángulo"/>
          <p:cNvSpPr/>
          <p:nvPr/>
        </p:nvSpPr>
        <p:spPr>
          <a:xfrm>
            <a:off x="179388" y="1844675"/>
            <a:ext cx="8856662" cy="2089150"/>
          </a:xfrm>
          <a:prstGeom prst="rect">
            <a:avLst/>
          </a:prstGeom>
          <a:solidFill>
            <a:srgbClr val="FFFFFF">
              <a:alpha val="5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6" tIns="45693" rIns="91386" bIns="4569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pic>
        <p:nvPicPr>
          <p:cNvPr id="45060" name="3 Marcador de contenido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9050" y="260350"/>
            <a:ext cx="9124950" cy="1512888"/>
          </a:xfr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388" y="404813"/>
            <a:ext cx="8856662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Tablero de comando</a:t>
            </a:r>
            <a:br>
              <a:rPr lang="es-E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9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Construcción de sistema de alertas</a:t>
            </a:r>
            <a:endParaRPr lang="es-E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1 Marcador de contenido"/>
          <p:cNvSpPr txBox="1">
            <a:spLocks/>
          </p:cNvSpPr>
          <p:nvPr/>
        </p:nvSpPr>
        <p:spPr>
          <a:xfrm>
            <a:off x="179388" y="1863725"/>
            <a:ext cx="8856662" cy="499427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AR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 "/>
              </a:rPr>
              <a:t>El sistema de alertas refleja en qué medida se cumplió con </a:t>
            </a:r>
            <a:r>
              <a:rPr lang="es-AR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"/>
              </a:rPr>
              <a:t>los objetivos y </a:t>
            </a:r>
            <a:r>
              <a:rPr lang="es-AR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 "/>
              </a:rPr>
              <a:t>actividades </a:t>
            </a:r>
            <a:r>
              <a:rPr lang="es-AR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"/>
              </a:rPr>
              <a:t>del </a:t>
            </a:r>
            <a:r>
              <a:rPr lang="es-AR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 "/>
              </a:rPr>
              <a:t>proyecto a través de un </a:t>
            </a:r>
            <a:r>
              <a:rPr lang="es-AR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"/>
              </a:rPr>
              <a:t>“semáforo</a:t>
            </a:r>
            <a:r>
              <a:rPr lang="es-AR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 "/>
              </a:rPr>
              <a:t>” en donde cada color representa un nivel de logro diferente.</a:t>
            </a:r>
          </a:p>
          <a:p>
            <a:pPr marL="44450" indent="0" algn="just" fontAlgn="auto">
              <a:lnSpc>
                <a:spcPct val="8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endParaRPr lang="es-AR" sz="1000" dirty="0">
              <a:solidFill>
                <a:prstClr val="black">
                  <a:lumMod val="75000"/>
                  <a:lumOff val="25000"/>
                </a:prstClr>
              </a:solidFill>
              <a:latin typeface="Calibri "/>
            </a:endParaRPr>
          </a:p>
          <a:p>
            <a:pPr marL="0" indent="0" algn="just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AR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 "/>
              </a:rPr>
              <a:t>El sistema de alertas puede ser diseñado según las necesidades e intereses planteados por las autoridades solicitantes de los tableros.</a:t>
            </a:r>
          </a:p>
          <a:p>
            <a:pPr marL="44450" indent="0" fontAlgn="auto">
              <a:lnSpc>
                <a:spcPct val="8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endParaRPr lang="es-AR" sz="1400" dirty="0">
              <a:solidFill>
                <a:prstClr val="black">
                  <a:lumMod val="75000"/>
                  <a:lumOff val="25000"/>
                </a:prstClr>
              </a:solidFill>
              <a:latin typeface="Calibri "/>
            </a:endParaRPr>
          </a:p>
          <a:p>
            <a:pPr marL="44450" indent="0" fontAlgn="auto">
              <a:lnSpc>
                <a:spcPct val="8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s-AR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Calibri "/>
              </a:rPr>
              <a:t>Ejemplo de semáforo básico:</a:t>
            </a:r>
          </a:p>
          <a:p>
            <a:pPr algn="just" fontAlgn="auto">
              <a:lnSpc>
                <a:spcPct val="8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s-E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 "/>
              </a:rPr>
              <a:t>	</a:t>
            </a:r>
            <a:r>
              <a:rPr lang="es-ES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"/>
              </a:rPr>
              <a:t>    </a:t>
            </a:r>
            <a:r>
              <a:rPr lang="es-ES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 "/>
              </a:rPr>
              <a:t>ROJO</a:t>
            </a:r>
            <a:r>
              <a:rPr lang="es-E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 "/>
              </a:rPr>
              <a:t>: señal de incumplimiento o de situación </a:t>
            </a:r>
            <a:r>
              <a:rPr lang="es-ES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"/>
              </a:rPr>
              <a:t>marcadamente</a:t>
            </a:r>
          </a:p>
          <a:p>
            <a:pPr algn="just" fontAlgn="auto">
              <a:lnSpc>
                <a:spcPct val="8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s-E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 "/>
              </a:rPr>
              <a:t>	 </a:t>
            </a:r>
            <a:r>
              <a:rPr lang="es-ES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"/>
              </a:rPr>
              <a:t>   negativa</a:t>
            </a:r>
            <a:r>
              <a:rPr lang="es-E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 "/>
              </a:rPr>
              <a:t>: el </a:t>
            </a:r>
            <a:r>
              <a:rPr lang="es-ES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"/>
              </a:rPr>
              <a:t>organismo </a:t>
            </a:r>
            <a:r>
              <a:rPr lang="es-E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 "/>
              </a:rPr>
              <a:t>dista de lograr los resultados esperados. </a:t>
            </a:r>
          </a:p>
          <a:p>
            <a:pPr algn="just" fontAlgn="auto">
              <a:lnSpc>
                <a:spcPct val="8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s-E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 "/>
              </a:rPr>
              <a:t>         </a:t>
            </a:r>
            <a:r>
              <a:rPr lang="es-ES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"/>
              </a:rPr>
              <a:t>Ejemplo</a:t>
            </a:r>
            <a:r>
              <a:rPr lang="es-E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 "/>
              </a:rPr>
              <a:t>: de 0% a 33% de cumplimiento.</a:t>
            </a:r>
          </a:p>
          <a:p>
            <a:pPr algn="just" fontAlgn="auto">
              <a:lnSpc>
                <a:spcPct val="8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endParaRPr lang="es-ES" sz="1100" dirty="0">
              <a:solidFill>
                <a:prstClr val="black">
                  <a:lumMod val="75000"/>
                  <a:lumOff val="25000"/>
                </a:prstClr>
              </a:solidFill>
              <a:latin typeface="Calibri "/>
            </a:endParaRPr>
          </a:p>
          <a:p>
            <a:pPr algn="just" fontAlgn="auto">
              <a:lnSpc>
                <a:spcPct val="8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s-E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 "/>
              </a:rPr>
              <a:t>	    </a:t>
            </a:r>
            <a:r>
              <a:rPr lang="es-ES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"/>
              </a:rPr>
              <a:t>AMARILLO</a:t>
            </a:r>
            <a:r>
              <a:rPr lang="es-E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 "/>
              </a:rPr>
              <a:t>: indica un nivel de satisfacción apenas cercano </a:t>
            </a:r>
            <a:r>
              <a:rPr lang="es-ES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"/>
              </a:rPr>
              <a:t>al</a:t>
            </a:r>
          </a:p>
          <a:p>
            <a:pPr algn="just" fontAlgn="auto">
              <a:lnSpc>
                <a:spcPct val="8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s-E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 "/>
              </a:rPr>
              <a:t> </a:t>
            </a:r>
            <a:r>
              <a:rPr lang="es-ES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"/>
              </a:rPr>
              <a:t>        aceptable</a:t>
            </a:r>
            <a:r>
              <a:rPr lang="es-E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 "/>
              </a:rPr>
              <a:t>.  </a:t>
            </a:r>
            <a:r>
              <a:rPr lang="es-ES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"/>
              </a:rPr>
              <a:t>Ejemplo</a:t>
            </a:r>
            <a:r>
              <a:rPr lang="es-E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 "/>
              </a:rPr>
              <a:t>: de 34% a 70% de cumplimiento.</a:t>
            </a:r>
          </a:p>
          <a:p>
            <a:pPr algn="just" fontAlgn="auto">
              <a:lnSpc>
                <a:spcPct val="8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endParaRPr lang="es-ES" sz="1100" dirty="0">
              <a:solidFill>
                <a:prstClr val="black">
                  <a:lumMod val="75000"/>
                  <a:lumOff val="25000"/>
                </a:prstClr>
              </a:solidFill>
              <a:latin typeface="Calibri "/>
            </a:endParaRPr>
          </a:p>
          <a:p>
            <a:pPr algn="just" fontAlgn="auto">
              <a:lnSpc>
                <a:spcPct val="8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s-E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 "/>
              </a:rPr>
              <a:t>	    </a:t>
            </a:r>
            <a:r>
              <a:rPr lang="es-ES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"/>
              </a:rPr>
              <a:t>VERDE</a:t>
            </a:r>
            <a:r>
              <a:rPr lang="es-E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 "/>
              </a:rPr>
              <a:t>: denota cumplimiento satisfactorio (y más que satisfactorio)  </a:t>
            </a:r>
            <a:endParaRPr lang="es-ES" sz="2000" dirty="0" smtClean="0">
              <a:solidFill>
                <a:prstClr val="black">
                  <a:lumMod val="75000"/>
                  <a:lumOff val="25000"/>
                </a:prstClr>
              </a:solidFill>
              <a:latin typeface="Calibri "/>
            </a:endParaRPr>
          </a:p>
          <a:p>
            <a:pPr algn="just" fontAlgn="auto">
              <a:lnSpc>
                <a:spcPct val="8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s-E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 "/>
              </a:rPr>
              <a:t>	 </a:t>
            </a:r>
            <a:r>
              <a:rPr lang="es-ES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"/>
              </a:rPr>
              <a:t>   del </a:t>
            </a:r>
            <a:r>
              <a:rPr lang="es-E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 "/>
              </a:rPr>
              <a:t>resultado </a:t>
            </a:r>
            <a:r>
              <a:rPr lang="es-ES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"/>
              </a:rPr>
              <a:t> </a:t>
            </a:r>
            <a:r>
              <a:rPr lang="es-E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 "/>
              </a:rPr>
              <a:t>esperado. </a:t>
            </a:r>
            <a:r>
              <a:rPr lang="es-ES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"/>
              </a:rPr>
              <a:t>Ejemplo</a:t>
            </a:r>
            <a:r>
              <a:rPr lang="es-E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 "/>
              </a:rPr>
              <a:t>: 71% o + de cumplimiento</a:t>
            </a:r>
            <a:r>
              <a:rPr lang="es-E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 "/>
              </a:rPr>
              <a:t>.</a:t>
            </a:r>
          </a:p>
        </p:txBody>
      </p:sp>
      <p:sp>
        <p:nvSpPr>
          <p:cNvPr id="11" name="Oval 35"/>
          <p:cNvSpPr>
            <a:spLocks noChangeArrowheads="1"/>
          </p:cNvSpPr>
          <p:nvPr/>
        </p:nvSpPr>
        <p:spPr bwMode="auto">
          <a:xfrm>
            <a:off x="251520" y="4437112"/>
            <a:ext cx="503238" cy="431800"/>
          </a:xfrm>
          <a:prstGeom prst="ellipse">
            <a:avLst/>
          </a:prstGeom>
          <a:solidFill>
            <a:srgbClr val="F30303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Oval 36"/>
          <p:cNvSpPr>
            <a:spLocks noChangeArrowheads="1"/>
          </p:cNvSpPr>
          <p:nvPr/>
        </p:nvSpPr>
        <p:spPr bwMode="auto">
          <a:xfrm>
            <a:off x="251520" y="5445472"/>
            <a:ext cx="503238" cy="431800"/>
          </a:xfrm>
          <a:prstGeom prst="ellipse">
            <a:avLst/>
          </a:prstGeom>
          <a:solidFill>
            <a:srgbClr val="F6F600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Oval 37"/>
          <p:cNvSpPr>
            <a:spLocks noChangeArrowheads="1"/>
          </p:cNvSpPr>
          <p:nvPr/>
        </p:nvSpPr>
        <p:spPr bwMode="auto">
          <a:xfrm>
            <a:off x="251520" y="6237560"/>
            <a:ext cx="503238" cy="431800"/>
          </a:xfrm>
          <a:prstGeom prst="ellipse">
            <a:avLst/>
          </a:prstGeom>
          <a:solidFill>
            <a:srgbClr val="20F303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3 Marcador de contenido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9050" y="260350"/>
            <a:ext cx="9124950" cy="1512888"/>
          </a:xfr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388" y="485775"/>
            <a:ext cx="8856662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5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Ciclo de vida de los proyectos</a:t>
            </a:r>
            <a:br>
              <a:rPr lang="es-ES" sz="5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Tipos de evaluación según cada momento</a:t>
            </a:r>
            <a:endParaRPr lang="es-E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7" name="26 Diagrama"/>
          <p:cNvGraphicFramePr/>
          <p:nvPr/>
        </p:nvGraphicFramePr>
        <p:xfrm>
          <a:off x="185337" y="2083930"/>
          <a:ext cx="9122112" cy="44924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8" name="27 Rectángulo redondeado"/>
          <p:cNvSpPr/>
          <p:nvPr/>
        </p:nvSpPr>
        <p:spPr>
          <a:xfrm>
            <a:off x="34925" y="4197350"/>
            <a:ext cx="1890713" cy="863600"/>
          </a:xfrm>
          <a:prstGeom prst="roundRect">
            <a:avLst/>
          </a:prstGeom>
          <a:solidFill>
            <a:srgbClr val="FFC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kern="0" dirty="0">
                <a:solidFill>
                  <a:sysClr val="window" lastClr="FFFFFF"/>
                </a:solidFill>
                <a:latin typeface="Calibri"/>
                <a:cs typeface="+mn-cs"/>
              </a:rPr>
              <a:t>Evaluación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kern="0" dirty="0">
                <a:solidFill>
                  <a:sysClr val="window" lastClr="FFFFFF"/>
                </a:solidFill>
                <a:latin typeface="Calibri"/>
                <a:cs typeface="+mn-cs"/>
              </a:rPr>
              <a:t>ex post</a:t>
            </a:r>
            <a:endParaRPr lang="es-ES" sz="2800" kern="0" dirty="0">
              <a:solidFill>
                <a:sysClr val="window" lastClr="FFFFFF"/>
              </a:solidFill>
              <a:latin typeface="Calibri"/>
              <a:cs typeface="+mn-cs"/>
            </a:endParaRPr>
          </a:p>
        </p:txBody>
      </p:sp>
      <p:sp>
        <p:nvSpPr>
          <p:cNvPr id="29" name="28 Rectángulo redondeado"/>
          <p:cNvSpPr/>
          <p:nvPr/>
        </p:nvSpPr>
        <p:spPr>
          <a:xfrm>
            <a:off x="7105650" y="3644900"/>
            <a:ext cx="1930400" cy="863600"/>
          </a:xfrm>
          <a:prstGeom prst="roundRect">
            <a:avLst/>
          </a:prstGeom>
          <a:solidFill>
            <a:srgbClr val="FFC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kern="0" dirty="0">
                <a:solidFill>
                  <a:sysClr val="window" lastClr="FFFFFF"/>
                </a:solidFill>
                <a:latin typeface="Calibri"/>
                <a:cs typeface="+mn-cs"/>
              </a:rPr>
              <a:t>Monitoreo</a:t>
            </a:r>
            <a:endParaRPr lang="es-ES" sz="2800" kern="0" dirty="0">
              <a:solidFill>
                <a:sysClr val="window" lastClr="FFFFFF"/>
              </a:solidFill>
              <a:latin typeface="Calibri"/>
              <a:cs typeface="+mn-cs"/>
            </a:endParaRPr>
          </a:p>
        </p:txBody>
      </p:sp>
      <p:sp>
        <p:nvSpPr>
          <p:cNvPr id="30" name="29 Rectángulo redondeado"/>
          <p:cNvSpPr/>
          <p:nvPr/>
        </p:nvSpPr>
        <p:spPr>
          <a:xfrm>
            <a:off x="1241425" y="2060575"/>
            <a:ext cx="1890713" cy="863600"/>
          </a:xfrm>
          <a:prstGeom prst="roundRect">
            <a:avLst/>
          </a:prstGeom>
          <a:solidFill>
            <a:srgbClr val="FFC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kern="0" dirty="0">
                <a:solidFill>
                  <a:sysClr val="window" lastClr="FFFFFF"/>
                </a:solidFill>
                <a:latin typeface="Calibri"/>
                <a:cs typeface="+mn-cs"/>
              </a:rPr>
              <a:t>Evaluación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kern="0" dirty="0">
                <a:solidFill>
                  <a:sysClr val="window" lastClr="FFFFFF"/>
                </a:solidFill>
                <a:latin typeface="Calibri"/>
                <a:cs typeface="+mn-cs"/>
              </a:rPr>
              <a:t>ex ante</a:t>
            </a:r>
            <a:endParaRPr lang="es-ES" sz="2800" kern="0" dirty="0">
              <a:solidFill>
                <a:sysClr val="window" lastClr="FFFFFF"/>
              </a:solidFill>
              <a:latin typeface="Calibri"/>
              <a:cs typeface="+mn-cs"/>
            </a:endParaRPr>
          </a:p>
        </p:txBody>
      </p:sp>
      <p:cxnSp>
        <p:nvCxnSpPr>
          <p:cNvPr id="16392" name="30 Conector recto de flecha"/>
          <p:cNvCxnSpPr>
            <a:cxnSpLocks noChangeShapeType="1"/>
          </p:cNvCxnSpPr>
          <p:nvPr/>
        </p:nvCxnSpPr>
        <p:spPr bwMode="auto">
          <a:xfrm flipH="1" flipV="1">
            <a:off x="3132138" y="2360613"/>
            <a:ext cx="433387" cy="60325"/>
          </a:xfrm>
          <a:prstGeom prst="straightConnector1">
            <a:avLst/>
          </a:prstGeom>
          <a:noFill/>
          <a:ln w="38100" algn="ctr">
            <a:solidFill>
              <a:schemeClr val="tx2"/>
            </a:solidFill>
            <a:miter lim="800000"/>
            <a:headEnd/>
            <a:tailEnd type="arrow" w="med" len="med"/>
          </a:ln>
        </p:spPr>
      </p:cxnSp>
      <p:cxnSp>
        <p:nvCxnSpPr>
          <p:cNvPr id="16393" name="31 Conector recto de flecha"/>
          <p:cNvCxnSpPr>
            <a:cxnSpLocks noChangeShapeType="1"/>
          </p:cNvCxnSpPr>
          <p:nvPr/>
        </p:nvCxnSpPr>
        <p:spPr bwMode="auto">
          <a:xfrm flipH="1" flipV="1">
            <a:off x="1925638" y="4483100"/>
            <a:ext cx="434975" cy="98425"/>
          </a:xfrm>
          <a:prstGeom prst="straightConnector1">
            <a:avLst/>
          </a:prstGeom>
          <a:noFill/>
          <a:ln w="38100" algn="ctr">
            <a:solidFill>
              <a:schemeClr val="tx2"/>
            </a:solidFill>
            <a:miter lim="800000"/>
            <a:headEnd/>
            <a:tailEnd type="arrow" w="med" len="med"/>
          </a:ln>
        </p:spPr>
      </p:cxnSp>
      <p:cxnSp>
        <p:nvCxnSpPr>
          <p:cNvPr id="16394" name="32 Conector recto de flecha"/>
          <p:cNvCxnSpPr>
            <a:cxnSpLocks noChangeShapeType="1"/>
          </p:cNvCxnSpPr>
          <p:nvPr/>
        </p:nvCxnSpPr>
        <p:spPr bwMode="auto">
          <a:xfrm flipV="1">
            <a:off x="7524750" y="4581525"/>
            <a:ext cx="323850" cy="239713"/>
          </a:xfrm>
          <a:prstGeom prst="straightConnector1">
            <a:avLst/>
          </a:prstGeom>
          <a:noFill/>
          <a:ln w="38100" algn="ctr">
            <a:solidFill>
              <a:schemeClr val="tx2"/>
            </a:solidFill>
            <a:miter lim="800000"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3 Marcador de contenido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9050" y="260350"/>
            <a:ext cx="9124950" cy="1512888"/>
          </a:xfrm>
        </p:spPr>
      </p:pic>
      <p:sp>
        <p:nvSpPr>
          <p:cNvPr id="5" name="4 Elipse"/>
          <p:cNvSpPr/>
          <p:nvPr/>
        </p:nvSpPr>
        <p:spPr>
          <a:xfrm>
            <a:off x="35496" y="3212976"/>
            <a:ext cx="2016224" cy="1944216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Sobre ejecutado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101% o +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Elipse"/>
          <p:cNvSpPr/>
          <p:nvPr/>
        </p:nvSpPr>
        <p:spPr>
          <a:xfrm>
            <a:off x="2915816" y="3212976"/>
            <a:ext cx="2016224" cy="1944216"/>
          </a:xfrm>
          <a:prstGeom prst="ellipse">
            <a:avLst/>
          </a:prstGeom>
          <a:solidFill>
            <a:srgbClr val="33CC3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Satisfactorio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71 a 100%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Elipse"/>
          <p:cNvSpPr/>
          <p:nvPr/>
        </p:nvSpPr>
        <p:spPr>
          <a:xfrm>
            <a:off x="5652120" y="3212976"/>
            <a:ext cx="2016224" cy="1944216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7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Problemático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41 a 70%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8" name="7 Elipse"/>
          <p:cNvSpPr/>
          <p:nvPr/>
        </p:nvSpPr>
        <p:spPr>
          <a:xfrm>
            <a:off x="4283968" y="4963204"/>
            <a:ext cx="2016224" cy="1850172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Grave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 a 10%</a:t>
            </a:r>
          </a:p>
        </p:txBody>
      </p:sp>
      <p:sp>
        <p:nvSpPr>
          <p:cNvPr id="9" name="8 Elipse"/>
          <p:cNvSpPr/>
          <p:nvPr/>
        </p:nvSpPr>
        <p:spPr>
          <a:xfrm>
            <a:off x="1331640" y="4941168"/>
            <a:ext cx="2016224" cy="1872208"/>
          </a:xfrm>
          <a:prstGeom prst="ellipse">
            <a:avLst/>
          </a:prstGeom>
          <a:solidFill>
            <a:srgbClr val="FAA42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Deficiente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 a 40%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10" name="9 Elipse"/>
          <p:cNvSpPr/>
          <p:nvPr/>
        </p:nvSpPr>
        <p:spPr>
          <a:xfrm>
            <a:off x="7092280" y="4869160"/>
            <a:ext cx="2016224" cy="1944216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 datos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0825" y="1844675"/>
            <a:ext cx="8713788" cy="1260475"/>
          </a:xfrm>
          <a:prstGeom prst="rect">
            <a:avLst/>
          </a:prstGeom>
          <a:solidFill>
            <a:srgbClr val="FFFFFF">
              <a:alpha val="5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6" tIns="45693" rIns="91386" bIns="4569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46102" name="CuadroTexto 2"/>
          <p:cNvSpPr txBox="1">
            <a:spLocks noChangeArrowheads="1"/>
          </p:cNvSpPr>
          <p:nvPr/>
        </p:nvSpPr>
        <p:spPr bwMode="auto">
          <a:xfrm>
            <a:off x="323850" y="1905000"/>
            <a:ext cx="8280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ES" sz="2400">
                <a:solidFill>
                  <a:srgbClr val="404040"/>
                </a:solidFill>
                <a:latin typeface="Calibri "/>
              </a:rPr>
              <a:t>En otros sistemas, también pueden incorporarse otros colores, tales como gris para la ausencia de datos y azul para reflejar un sobre cumplimiento. Ejemplo:</a:t>
            </a:r>
            <a:endParaRPr lang="es-ES" sz="4400">
              <a:solidFill>
                <a:srgbClr val="404040"/>
              </a:solidFill>
              <a:latin typeface="Calibri "/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4925" y="274638"/>
            <a:ext cx="9109075" cy="14255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Tablero de comando</a:t>
            </a:r>
            <a:r>
              <a:rPr lang="es-E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9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Construcción de </a:t>
            </a:r>
            <a:r>
              <a:rPr lang="es-ES" sz="49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sistema </a:t>
            </a:r>
            <a:r>
              <a:rPr lang="es-ES" sz="49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alertas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3 Marcador de contenido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9050" y="260350"/>
            <a:ext cx="9124950" cy="1512888"/>
          </a:xfr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388" y="485775"/>
            <a:ext cx="8856662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Ejemplo de tablero de comando operativo</a:t>
            </a:r>
            <a:endParaRPr lang="es-E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79388" y="1916113"/>
          <a:ext cx="8785225" cy="45180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9012"/>
                <a:gridCol w="1289012"/>
                <a:gridCol w="1289012"/>
                <a:gridCol w="1289628"/>
                <a:gridCol w="1289628"/>
                <a:gridCol w="1127194"/>
                <a:gridCol w="1211487"/>
              </a:tblGrid>
              <a:tr h="494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Tareas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94" marR="635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</a:rPr>
                        <a:t>Indicadores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94" marR="635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Situación Inicial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(línea de base)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94" marR="635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Meta esperada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94" marR="635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Meta obtenida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94" marR="635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Fecha de medición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94" marR="635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Alerta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94" marR="63594" marT="0" marB="0" anchor="ctr"/>
                </a:tc>
              </a:tr>
              <a:tr h="10038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Dictar talleres para mejorar la inserción laboral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94" marR="635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Cantidad </a:t>
                      </a:r>
                      <a:r>
                        <a:rPr lang="es-ES" sz="1400" dirty="0" smtClean="0">
                          <a:effectLst/>
                        </a:rPr>
                        <a:t>de talleres dictados 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94" marR="635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0 talleres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94" marR="635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3 talleres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94" marR="635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 taller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94" marR="635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</a:rPr>
                        <a:t>20/12/2016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94" marR="635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</a:rPr>
                        <a:t>(33,3%)</a:t>
                      </a:r>
                      <a:r>
                        <a:rPr lang="es-ES" sz="1400" dirty="0">
                          <a:effectLst/>
                        </a:rPr>
                        <a:t> 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94" marR="63594" marT="0" marB="0"/>
                </a:tc>
              </a:tr>
              <a:tr h="10038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Contratar profesores para el dictado de los talleres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94" marR="635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Cantidad de profesores contratados 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94" marR="635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0 profesores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94" marR="635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6 profesores contratados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94" marR="635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</a:rPr>
                        <a:t>3 </a:t>
                      </a:r>
                      <a:r>
                        <a:rPr lang="es-ES" sz="1400" dirty="0">
                          <a:effectLst/>
                        </a:rPr>
                        <a:t>profesores contratados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94" marR="635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</a:rPr>
                        <a:t>20/09/2016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94" marR="635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</a:rPr>
                        <a:t>(50%</a:t>
                      </a:r>
                      <a:r>
                        <a:rPr lang="es-ES" sz="1400" dirty="0">
                          <a:effectLst/>
                        </a:rPr>
                        <a:t> </a:t>
                      </a:r>
                      <a:r>
                        <a:rPr lang="es-ES" sz="1400" dirty="0" smtClean="0">
                          <a:effectLst/>
                        </a:rPr>
                        <a:t>)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94" marR="63594" marT="0" marB="0"/>
                </a:tc>
              </a:tr>
              <a:tr h="10110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Publicitar los talleres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94" marR="635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Cantidad de afiches en la vía </a:t>
                      </a:r>
                      <a:r>
                        <a:rPr lang="es-ES" sz="1400" dirty="0" smtClean="0">
                          <a:effectLst/>
                        </a:rPr>
                        <a:t>pública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94" marR="635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0 afiches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94" marR="635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100 afiches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94" marR="635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100 afiches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94" marR="635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</a:rPr>
                        <a:t>10/09/2016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94" marR="635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</a:rPr>
                        <a:t>(100%</a:t>
                      </a:r>
                      <a:r>
                        <a:rPr lang="es-ES" sz="1400" dirty="0">
                          <a:effectLst/>
                        </a:rPr>
                        <a:t> </a:t>
                      </a:r>
                      <a:r>
                        <a:rPr lang="es-ES" sz="1400" dirty="0" smtClean="0">
                          <a:effectLst/>
                        </a:rPr>
                        <a:t>)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94" marR="63594" marT="0" marB="0"/>
                </a:tc>
              </a:tr>
              <a:tr h="100385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Conseguir espacio físico para el dictado de talleres</a:t>
                      </a:r>
                      <a:endParaRPr lang="es-ES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94" marR="63594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Cantidad</a:t>
                      </a:r>
                      <a:r>
                        <a:rPr lang="es-ES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aulas disponibles</a:t>
                      </a:r>
                      <a:endParaRPr lang="es-E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94" marR="63594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aula</a:t>
                      </a:r>
                      <a:endParaRPr lang="es-E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94" marR="63594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aulas</a:t>
                      </a:r>
                      <a:endParaRPr lang="es-E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94" marR="63594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aulas</a:t>
                      </a:r>
                      <a:endParaRPr lang="es-E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94" marR="63594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30/08/2016</a:t>
                      </a:r>
                      <a:endParaRPr lang="es-E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94" marR="635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(100%)</a:t>
                      </a:r>
                      <a:endParaRPr lang="es-E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94" marR="63594" marT="0" marB="0"/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179388" y="6515100"/>
            <a:ext cx="878522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Semáforo utilizado</a:t>
            </a: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:     </a:t>
            </a: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  101 </a:t>
            </a: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ó + |     </a:t>
            </a: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 70 </a:t>
            </a: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a 100% |    </a:t>
            </a: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  </a:t>
            </a: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45 a 69% |   </a:t>
            </a: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    </a:t>
            </a: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0 a 44%</a:t>
            </a:r>
          </a:p>
        </p:txBody>
      </p:sp>
      <p:sp>
        <p:nvSpPr>
          <p:cNvPr id="7" name="6 Elipse"/>
          <p:cNvSpPr/>
          <p:nvPr/>
        </p:nvSpPr>
        <p:spPr>
          <a:xfrm>
            <a:off x="2195513" y="6586538"/>
            <a:ext cx="215900" cy="215900"/>
          </a:xfrm>
          <a:prstGeom prst="ellipse">
            <a:avLst/>
          </a:prstGeom>
          <a:solidFill>
            <a:srgbClr val="0006EE"/>
          </a:solidFill>
          <a:ln>
            <a:solidFill>
              <a:srgbClr val="0006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3348038" y="6586538"/>
            <a:ext cx="215900" cy="215900"/>
          </a:xfrm>
          <a:prstGeom prst="ellipse">
            <a:avLst/>
          </a:prstGeom>
          <a:solidFill>
            <a:srgbClr val="20F303"/>
          </a:solidFill>
          <a:ln>
            <a:solidFill>
              <a:srgbClr val="20F3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9" name="8 Elipse"/>
          <p:cNvSpPr/>
          <p:nvPr/>
        </p:nvSpPr>
        <p:spPr>
          <a:xfrm>
            <a:off x="4787900" y="6586538"/>
            <a:ext cx="215900" cy="215900"/>
          </a:xfrm>
          <a:prstGeom prst="ellipse">
            <a:avLst/>
          </a:prstGeom>
          <a:solidFill>
            <a:srgbClr val="F6F6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0" name="9 Elipse"/>
          <p:cNvSpPr/>
          <p:nvPr/>
        </p:nvSpPr>
        <p:spPr>
          <a:xfrm>
            <a:off x="6084888" y="6586538"/>
            <a:ext cx="215900" cy="215900"/>
          </a:xfrm>
          <a:prstGeom prst="ellipse">
            <a:avLst/>
          </a:prstGeom>
          <a:solidFill>
            <a:srgbClr val="F30303"/>
          </a:solidFill>
          <a:ln>
            <a:solidFill>
              <a:srgbClr val="F303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1" name="10 Elipse"/>
          <p:cNvSpPr/>
          <p:nvPr/>
        </p:nvSpPr>
        <p:spPr>
          <a:xfrm>
            <a:off x="8172450" y="2636838"/>
            <a:ext cx="360363" cy="355600"/>
          </a:xfrm>
          <a:prstGeom prst="ellipse">
            <a:avLst/>
          </a:prstGeom>
          <a:solidFill>
            <a:srgbClr val="F30303"/>
          </a:solidFill>
          <a:ln>
            <a:solidFill>
              <a:srgbClr val="F303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11 Elipse"/>
          <p:cNvSpPr/>
          <p:nvPr/>
        </p:nvSpPr>
        <p:spPr>
          <a:xfrm>
            <a:off x="8172450" y="3652838"/>
            <a:ext cx="360363" cy="355600"/>
          </a:xfrm>
          <a:prstGeom prst="ellipse">
            <a:avLst/>
          </a:prstGeom>
          <a:solidFill>
            <a:srgbClr val="FFFF00"/>
          </a:solidFill>
          <a:ln>
            <a:solidFill>
              <a:srgbClr val="F6F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12 Elipse"/>
          <p:cNvSpPr/>
          <p:nvPr/>
        </p:nvSpPr>
        <p:spPr>
          <a:xfrm>
            <a:off x="8172450" y="4657725"/>
            <a:ext cx="360363" cy="355600"/>
          </a:xfrm>
          <a:prstGeom prst="ellipse">
            <a:avLst/>
          </a:prstGeom>
          <a:solidFill>
            <a:srgbClr val="0006EE"/>
          </a:solidFill>
          <a:ln>
            <a:solidFill>
              <a:srgbClr val="0006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13 Elipse"/>
          <p:cNvSpPr/>
          <p:nvPr/>
        </p:nvSpPr>
        <p:spPr>
          <a:xfrm>
            <a:off x="8172450" y="5589588"/>
            <a:ext cx="360363" cy="355600"/>
          </a:xfrm>
          <a:prstGeom prst="ellipse">
            <a:avLst/>
          </a:prstGeom>
          <a:solidFill>
            <a:srgbClr val="20F303"/>
          </a:solidFill>
          <a:ln>
            <a:solidFill>
              <a:srgbClr val="20F3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388" y="1711325"/>
            <a:ext cx="8713787" cy="4886325"/>
          </a:xfrm>
        </p:spPr>
        <p:txBody>
          <a:bodyPr rtlCol="0">
            <a:normAutofit lnSpcReduction="10000"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 DE LA PRESENTACIÓN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¡MUCHAS GRACIAS!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" sz="6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Lic. Luciana Chiari</a:t>
            </a:r>
          </a:p>
          <a:p>
            <a:pPr marL="0" indent="0"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s-E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hiari.lucianaa@gmail.com</a:t>
            </a:r>
            <a:endParaRPr lang="es-E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Flecha derecha"/>
          <p:cNvSpPr/>
          <p:nvPr/>
        </p:nvSpPr>
        <p:spPr>
          <a:xfrm>
            <a:off x="34925" y="5080000"/>
            <a:ext cx="576263" cy="581025"/>
          </a:xfrm>
          <a:prstGeom prst="right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6" tIns="45693" rIns="91386" bIns="4569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8" name="7 Flecha derecha"/>
          <p:cNvSpPr/>
          <p:nvPr/>
        </p:nvSpPr>
        <p:spPr>
          <a:xfrm>
            <a:off x="34925" y="1916113"/>
            <a:ext cx="576263" cy="582612"/>
          </a:xfrm>
          <a:prstGeom prst="right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6" tIns="45693" rIns="91386" bIns="4569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468313" y="5013325"/>
            <a:ext cx="8567737" cy="1655763"/>
          </a:xfrm>
          <a:prstGeom prst="rect">
            <a:avLst/>
          </a:prstGeom>
          <a:solidFill>
            <a:srgbClr val="FFFFFF">
              <a:alpha val="5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6" tIns="45693" rIns="91386" bIns="4569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5 Rectángulo"/>
          <p:cNvSpPr/>
          <p:nvPr/>
        </p:nvSpPr>
        <p:spPr>
          <a:xfrm>
            <a:off x="468313" y="1887538"/>
            <a:ext cx="8567737" cy="2981325"/>
          </a:xfrm>
          <a:prstGeom prst="rect">
            <a:avLst/>
          </a:prstGeom>
          <a:solidFill>
            <a:srgbClr val="FFFFFF">
              <a:alpha val="5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6" tIns="45693" rIns="91386" bIns="4569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pic>
        <p:nvPicPr>
          <p:cNvPr id="17414" name="3 Marcador de contenido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9050" y="260350"/>
            <a:ext cx="9124950" cy="1512888"/>
          </a:xfr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388" y="485775"/>
            <a:ext cx="8856662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Evaluación ex ante</a:t>
            </a:r>
            <a:endParaRPr lang="es-ES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416" name="CuadroTexto 2"/>
          <p:cNvSpPr txBox="1">
            <a:spLocks noChangeArrowheads="1"/>
          </p:cNvSpPr>
          <p:nvPr/>
        </p:nvSpPr>
        <p:spPr bwMode="auto">
          <a:xfrm>
            <a:off x="574675" y="1868488"/>
            <a:ext cx="8389938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ES" sz="3200">
                <a:solidFill>
                  <a:srgbClr val="404040"/>
                </a:solidFill>
                <a:latin typeface="Calibri "/>
              </a:rPr>
              <a:t>Permite evaluar la viabilidad y sustenta-bilidad del programa en términos financieros, políticos e institucionales, para priorizar y seleccionar las alternativas de componentes y actividades que maximicen el impacto de la inversión social.</a:t>
            </a:r>
          </a:p>
          <a:p>
            <a:pPr algn="just"/>
            <a:endParaRPr lang="es-ES">
              <a:solidFill>
                <a:srgbClr val="404040"/>
              </a:solidFill>
              <a:latin typeface="Calibri "/>
            </a:endParaRPr>
          </a:p>
          <a:p>
            <a:pPr algn="just"/>
            <a:r>
              <a:rPr lang="es-ES" sz="3200">
                <a:solidFill>
                  <a:srgbClr val="404040"/>
                </a:solidFill>
                <a:latin typeface="Calibri "/>
              </a:rPr>
              <a:t>Permite tomar la decisión de la implemen-tación -o no- de las actividades y componen-tes de un programa o proyecto social.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3 Marcador de contenido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9050" y="260350"/>
            <a:ext cx="9124950" cy="1512888"/>
          </a:xfr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388" y="485775"/>
            <a:ext cx="8856662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Árbol de problemas</a:t>
            </a:r>
            <a:endParaRPr lang="es-E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323850" y="1773238"/>
            <a:ext cx="8569325" cy="4968875"/>
          </a:xfrm>
          <a:prstGeom prst="rect">
            <a:avLst/>
          </a:prstGeom>
          <a:solidFill>
            <a:srgbClr val="FFFFFF">
              <a:alpha val="5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6" tIns="45693" rIns="91386" bIns="4569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graphicFrame>
        <p:nvGraphicFramePr>
          <p:cNvPr id="6" name="5 Diagrama"/>
          <p:cNvGraphicFramePr/>
          <p:nvPr/>
        </p:nvGraphicFramePr>
        <p:xfrm>
          <a:off x="0" y="1844824"/>
          <a:ext cx="914400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cxnSp>
        <p:nvCxnSpPr>
          <p:cNvPr id="8" name="7 Conector recto"/>
          <p:cNvCxnSpPr/>
          <p:nvPr/>
        </p:nvCxnSpPr>
        <p:spPr>
          <a:xfrm>
            <a:off x="4140200" y="2492375"/>
            <a:ext cx="0" cy="43180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>
            <a:off x="6516688" y="2492375"/>
            <a:ext cx="0" cy="43180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>
            <a:off x="7235825" y="5229225"/>
            <a:ext cx="0" cy="50323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5651500" y="5516563"/>
            <a:ext cx="0" cy="433387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flipH="1">
            <a:off x="5651500" y="5516563"/>
            <a:ext cx="1584325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Flecha arriba"/>
          <p:cNvSpPr/>
          <p:nvPr/>
        </p:nvSpPr>
        <p:spPr>
          <a:xfrm>
            <a:off x="8675688" y="2060575"/>
            <a:ext cx="468312" cy="4537075"/>
          </a:xfrm>
          <a:prstGeom prst="up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2" name="21 Elipse"/>
          <p:cNvSpPr/>
          <p:nvPr/>
        </p:nvSpPr>
        <p:spPr>
          <a:xfrm>
            <a:off x="144463" y="1773238"/>
            <a:ext cx="971550" cy="935037"/>
          </a:xfrm>
          <a:prstGeom prst="ellipse">
            <a:avLst/>
          </a:prstGeom>
          <a:solidFill>
            <a:srgbClr val="FFFFFF">
              <a:alpha val="8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</a:t>
            </a:r>
            <a:r>
              <a:rPr lang="es-E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fectos</a:t>
            </a:r>
            <a:endParaRPr lang="es-E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" name="22 Elipse"/>
          <p:cNvSpPr/>
          <p:nvPr/>
        </p:nvSpPr>
        <p:spPr>
          <a:xfrm>
            <a:off x="34925" y="2924175"/>
            <a:ext cx="1296988" cy="936625"/>
          </a:xfrm>
          <a:prstGeom prst="ellipse">
            <a:avLst/>
          </a:prstGeom>
          <a:solidFill>
            <a:srgbClr val="FFFFFF">
              <a:alpha val="8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Problema principal</a:t>
            </a:r>
            <a:endParaRPr lang="es-E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" name="23 Elipse"/>
          <p:cNvSpPr/>
          <p:nvPr/>
        </p:nvSpPr>
        <p:spPr>
          <a:xfrm>
            <a:off x="215900" y="5373688"/>
            <a:ext cx="971550" cy="935037"/>
          </a:xfrm>
          <a:prstGeom prst="ellipse">
            <a:avLst/>
          </a:prstGeom>
          <a:solidFill>
            <a:srgbClr val="FFFFFF">
              <a:alpha val="8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Causas</a:t>
            </a:r>
            <a:endParaRPr lang="es-E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3 Marcador de contenido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9050" y="260350"/>
            <a:ext cx="9124950" cy="1512888"/>
          </a:xfr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388" y="485775"/>
            <a:ext cx="8856662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Árbol de objetivos</a:t>
            </a:r>
            <a:endParaRPr lang="es-E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323850" y="1773238"/>
            <a:ext cx="8569325" cy="4968875"/>
          </a:xfrm>
          <a:prstGeom prst="rect">
            <a:avLst/>
          </a:prstGeom>
          <a:solidFill>
            <a:srgbClr val="FFFFFF">
              <a:alpha val="5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6" tIns="45693" rIns="91386" bIns="4569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graphicFrame>
        <p:nvGraphicFramePr>
          <p:cNvPr id="6" name="5 Diagrama"/>
          <p:cNvGraphicFramePr/>
          <p:nvPr/>
        </p:nvGraphicFramePr>
        <p:xfrm>
          <a:off x="0" y="1844824"/>
          <a:ext cx="914400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cxnSp>
        <p:nvCxnSpPr>
          <p:cNvPr id="8" name="7 Conector recto"/>
          <p:cNvCxnSpPr/>
          <p:nvPr/>
        </p:nvCxnSpPr>
        <p:spPr>
          <a:xfrm>
            <a:off x="4140200" y="2492375"/>
            <a:ext cx="0" cy="43180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>
            <a:off x="6516688" y="2492375"/>
            <a:ext cx="0" cy="43180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>
            <a:off x="7235825" y="5229225"/>
            <a:ext cx="0" cy="50323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5651500" y="5516563"/>
            <a:ext cx="0" cy="433387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flipH="1">
            <a:off x="5651500" y="5516563"/>
            <a:ext cx="1584325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Flecha arriba"/>
          <p:cNvSpPr/>
          <p:nvPr/>
        </p:nvSpPr>
        <p:spPr>
          <a:xfrm>
            <a:off x="8675688" y="2060575"/>
            <a:ext cx="468312" cy="4537075"/>
          </a:xfrm>
          <a:prstGeom prst="up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2" name="21 Elipse"/>
          <p:cNvSpPr/>
          <p:nvPr/>
        </p:nvSpPr>
        <p:spPr>
          <a:xfrm>
            <a:off x="144463" y="1773238"/>
            <a:ext cx="971550" cy="935037"/>
          </a:xfrm>
          <a:prstGeom prst="ellipse">
            <a:avLst/>
          </a:prstGeom>
          <a:solidFill>
            <a:srgbClr val="FFFFFF">
              <a:alpha val="8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Fines</a:t>
            </a:r>
            <a:endParaRPr lang="es-E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" name="22 Elipse"/>
          <p:cNvSpPr/>
          <p:nvPr/>
        </p:nvSpPr>
        <p:spPr>
          <a:xfrm>
            <a:off x="34925" y="2924175"/>
            <a:ext cx="1296988" cy="936625"/>
          </a:xfrm>
          <a:prstGeom prst="ellipse">
            <a:avLst/>
          </a:prstGeom>
          <a:solidFill>
            <a:srgbClr val="FFFFFF">
              <a:alpha val="8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Objetivo general</a:t>
            </a:r>
            <a:endParaRPr lang="es-E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" name="23 Elipse"/>
          <p:cNvSpPr/>
          <p:nvPr/>
        </p:nvSpPr>
        <p:spPr>
          <a:xfrm>
            <a:off x="215900" y="5373688"/>
            <a:ext cx="1116013" cy="935037"/>
          </a:xfrm>
          <a:prstGeom prst="ellipse">
            <a:avLst/>
          </a:prstGeom>
          <a:solidFill>
            <a:srgbClr val="FFFFFF">
              <a:alpha val="8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Medios</a:t>
            </a:r>
            <a:endParaRPr lang="es-E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900113" y="5157788"/>
            <a:ext cx="7370762" cy="1636712"/>
          </a:xfrm>
          <a:prstGeom prst="rect">
            <a:avLst/>
          </a:prstGeom>
          <a:solidFill>
            <a:srgbClr val="FFFFFF">
              <a:alpha val="5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6" tIns="45693" rIns="91386" bIns="4569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pic>
        <p:nvPicPr>
          <p:cNvPr id="20483" name="3 Marcador de contenido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9050" y="260350"/>
            <a:ext cx="9124950" cy="1512888"/>
          </a:xfr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388" y="485775"/>
            <a:ext cx="8856662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5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Matriz de priorización de problemas</a:t>
            </a:r>
            <a:endParaRPr lang="es-E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23838" y="1844675"/>
            <a:ext cx="8740775" cy="3192463"/>
          </a:xfrm>
          <a:prstGeom prst="rect">
            <a:avLst/>
          </a:prstGeom>
          <a:solidFill>
            <a:srgbClr val="FFFFFF">
              <a:alpha val="5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6" tIns="45693" rIns="91386" bIns="4569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042988" y="5199063"/>
          <a:ext cx="3889375" cy="154305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24514"/>
                <a:gridCol w="640622"/>
                <a:gridCol w="569982"/>
                <a:gridCol w="522890"/>
                <a:gridCol w="522890"/>
                <a:gridCol w="644681"/>
                <a:gridCol w="462806"/>
              </a:tblGrid>
              <a:tr h="25717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es-ES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s-E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C2</a:t>
                      </a:r>
                      <a:endParaRPr lang="es-E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C3</a:t>
                      </a:r>
                      <a:endParaRPr lang="es-E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es-ES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s-E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es-ES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s-E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NP</a:t>
                      </a:r>
                      <a:endParaRPr lang="es-E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es-ES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s-E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s-E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s-E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s-E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s-E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s-ES" sz="12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es-ES" sz="1200" b="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s-ES" sz="12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s-E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s-E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s-E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s-E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s-ES" sz="12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es-ES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s-E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s-E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s-E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s-E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s-E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s-ES" sz="12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es-ES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s-E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s-E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s-E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s-E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s-E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s-ES" sz="12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es-ES" sz="12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s-ES" sz="1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s-E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s-E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s-E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s-E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es-ES" sz="1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544" name="CuadroTexto 2"/>
          <p:cNvSpPr txBox="1">
            <a:spLocks noChangeArrowheads="1"/>
          </p:cNvSpPr>
          <p:nvPr/>
        </p:nvSpPr>
        <p:spPr bwMode="auto">
          <a:xfrm>
            <a:off x="250825" y="1868488"/>
            <a:ext cx="8713788" cy="330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ES" sz="1900">
                <a:solidFill>
                  <a:srgbClr val="404040"/>
                </a:solidFill>
                <a:latin typeface="Calibri "/>
              </a:rPr>
              <a:t>Problema principal: </a:t>
            </a:r>
            <a:r>
              <a:rPr lang="es-ES" sz="1900" i="1">
                <a:solidFill>
                  <a:srgbClr val="404040"/>
                </a:solidFill>
                <a:latin typeface="Calibri "/>
              </a:rPr>
              <a:t>Decrecimiento de la cantidad de usuarios docentes que concurren a la sala de lectura para utilizar los servicios de consulta in-situ</a:t>
            </a:r>
            <a:r>
              <a:rPr lang="es-ES" sz="1900">
                <a:solidFill>
                  <a:srgbClr val="404040"/>
                </a:solidFill>
                <a:latin typeface="Calibri "/>
              </a:rPr>
              <a:t>.</a:t>
            </a:r>
          </a:p>
          <a:p>
            <a:pPr algn="just"/>
            <a:r>
              <a:rPr lang="es-ES" sz="1900">
                <a:solidFill>
                  <a:srgbClr val="404040"/>
                </a:solidFill>
                <a:latin typeface="Calibri "/>
              </a:rPr>
              <a:t>C1: El material de lectura que ofrecen las  salas de lectura no responde a los intereses ni necesidades de los docentes.</a:t>
            </a:r>
          </a:p>
          <a:p>
            <a:pPr algn="just"/>
            <a:r>
              <a:rPr lang="es-ES" sz="1900">
                <a:solidFill>
                  <a:srgbClr val="404040"/>
                </a:solidFill>
                <a:latin typeface="Calibri "/>
              </a:rPr>
              <a:t>C2: El horario de atención de las salas de lectura en muchos casos resulta incompatible con la jornada laboral de los docentes.</a:t>
            </a:r>
          </a:p>
          <a:p>
            <a:pPr algn="just"/>
            <a:r>
              <a:rPr lang="es-ES" sz="1900">
                <a:solidFill>
                  <a:srgbClr val="404040"/>
                </a:solidFill>
                <a:latin typeface="Calibri "/>
              </a:rPr>
              <a:t>C3: Desconocimiento de los servicios y productos que ofrecidos en las consultas in-situ.</a:t>
            </a:r>
          </a:p>
          <a:p>
            <a:pPr algn="just"/>
            <a:r>
              <a:rPr lang="es-ES" sz="1900">
                <a:solidFill>
                  <a:srgbClr val="404040"/>
                </a:solidFill>
                <a:latin typeface="Calibri "/>
              </a:rPr>
              <a:t>C4: Escasas o nulas tareas de difusión de las salas de lectura.</a:t>
            </a:r>
          </a:p>
          <a:p>
            <a:pPr algn="just"/>
            <a:r>
              <a:rPr lang="es-ES" sz="1900">
                <a:solidFill>
                  <a:srgbClr val="404040"/>
                </a:solidFill>
                <a:latin typeface="Calibri "/>
              </a:rPr>
              <a:t>C5: Muchas de las salas de lectura no cuentan con página web o su información está desactualizada.</a:t>
            </a:r>
          </a:p>
        </p:txBody>
      </p:sp>
      <p:sp>
        <p:nvSpPr>
          <p:cNvPr id="20545" name="9 Rectángulo"/>
          <p:cNvSpPr>
            <a:spLocks noChangeArrowheads="1"/>
          </p:cNvSpPr>
          <p:nvPr/>
        </p:nvSpPr>
        <p:spPr bwMode="auto">
          <a:xfrm>
            <a:off x="6300788" y="5427663"/>
            <a:ext cx="1970087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400" u="sng">
                <a:cs typeface="Times New Roman" pitchFamily="18" charset="0"/>
              </a:rPr>
              <a:t>Nivel de priorización</a:t>
            </a:r>
            <a:endParaRPr lang="es-ES" sz="1400">
              <a:cs typeface="Times New Roman" pitchFamily="18" charset="0"/>
            </a:endParaRPr>
          </a:p>
          <a:p>
            <a:r>
              <a:rPr lang="es-ES" sz="1400">
                <a:cs typeface="Times New Roman" pitchFamily="18" charset="0"/>
              </a:rPr>
              <a:t>Alto (8-12): -</a:t>
            </a:r>
            <a:endParaRPr lang="es-ES" sz="1400">
              <a:latin typeface="Times New Roman" pitchFamily="18" charset="0"/>
              <a:cs typeface="Times New Roman" pitchFamily="18" charset="0"/>
            </a:endParaRPr>
          </a:p>
          <a:p>
            <a:r>
              <a:rPr lang="es-ES" sz="1400">
                <a:cs typeface="Times New Roman" pitchFamily="18" charset="0"/>
              </a:rPr>
              <a:t>Medio (4-7): C4; C5</a:t>
            </a:r>
            <a:endParaRPr lang="es-ES" sz="1400">
              <a:latin typeface="Times New Roman" pitchFamily="18" charset="0"/>
              <a:cs typeface="Times New Roman" pitchFamily="18" charset="0"/>
            </a:endParaRPr>
          </a:p>
          <a:p>
            <a:r>
              <a:rPr lang="es-ES" sz="1400">
                <a:cs typeface="Times New Roman" pitchFamily="18" charset="0"/>
              </a:rPr>
              <a:t>Bajo (0-3): C1; C2; C3</a:t>
            </a:r>
            <a:endParaRPr lang="es-E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46" name="10 CuadroTexto"/>
          <p:cNvSpPr txBox="1">
            <a:spLocks noChangeArrowheads="1"/>
          </p:cNvSpPr>
          <p:nvPr/>
        </p:nvSpPr>
        <p:spPr bwMode="auto">
          <a:xfrm>
            <a:off x="5219700" y="5354638"/>
            <a:ext cx="969963" cy="116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" sz="1400" u="sng">
                <a:latin typeface="Franklin Gothic Medium" pitchFamily="34" charset="0"/>
              </a:rPr>
              <a:t>Valores</a:t>
            </a:r>
          </a:p>
          <a:p>
            <a:pPr algn="ctr"/>
            <a:r>
              <a:rPr lang="es-ES" sz="1400">
                <a:latin typeface="Franklin Gothic Medium" pitchFamily="34" charset="0"/>
              </a:rPr>
              <a:t>3 = alto</a:t>
            </a:r>
          </a:p>
          <a:p>
            <a:pPr algn="ctr"/>
            <a:r>
              <a:rPr lang="es-ES" sz="1400">
                <a:latin typeface="Franklin Gothic Medium" pitchFamily="34" charset="0"/>
              </a:rPr>
              <a:t>2 = medio</a:t>
            </a:r>
          </a:p>
          <a:p>
            <a:pPr algn="ctr"/>
            <a:r>
              <a:rPr lang="es-ES" sz="1400">
                <a:latin typeface="Franklin Gothic Medium" pitchFamily="34" charset="0"/>
              </a:rPr>
              <a:t>1 = bajo</a:t>
            </a:r>
          </a:p>
          <a:p>
            <a:pPr algn="ctr"/>
            <a:r>
              <a:rPr lang="es-ES" sz="1400">
                <a:latin typeface="Franklin Gothic Medium" pitchFamily="34" charset="0"/>
              </a:rPr>
              <a:t>0 = nulo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223838" y="1844675"/>
            <a:ext cx="8740775" cy="4824413"/>
          </a:xfrm>
          <a:prstGeom prst="rect">
            <a:avLst/>
          </a:prstGeom>
          <a:solidFill>
            <a:srgbClr val="FFFFFF">
              <a:alpha val="5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6" tIns="45693" rIns="91386" bIns="4569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1507" name="CuadroTexto 2"/>
          <p:cNvSpPr txBox="1">
            <a:spLocks noChangeArrowheads="1"/>
          </p:cNvSpPr>
          <p:nvPr/>
        </p:nvSpPr>
        <p:spPr bwMode="auto">
          <a:xfrm>
            <a:off x="250825" y="1868488"/>
            <a:ext cx="8713788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ES" sz="2400">
                <a:solidFill>
                  <a:srgbClr val="404040"/>
                </a:solidFill>
                <a:latin typeface="Calibri "/>
              </a:rPr>
              <a:t>Al momento de analizar cada una de las causas de nuestro problema, debemos preguntarnos:</a:t>
            </a:r>
          </a:p>
          <a:p>
            <a:pPr algn="just"/>
            <a:endParaRPr lang="es-ES" sz="2400">
              <a:solidFill>
                <a:srgbClr val="404040"/>
              </a:solidFill>
              <a:latin typeface="Calibri "/>
            </a:endParaRPr>
          </a:p>
          <a:p>
            <a:pPr algn="ctr"/>
            <a:r>
              <a:rPr lang="es-ES" sz="2400">
                <a:solidFill>
                  <a:srgbClr val="404040"/>
                </a:solidFill>
                <a:latin typeface="Calibri "/>
              </a:rPr>
              <a:t>Si solucionamos la causa 5, ¿en qué medida esto contribuirá a solucionar las demás causas detectadas?</a:t>
            </a:r>
          </a:p>
          <a:p>
            <a:pPr algn="just"/>
            <a:endParaRPr lang="es-ES" sz="2400">
              <a:solidFill>
                <a:srgbClr val="404040"/>
              </a:solidFill>
              <a:latin typeface="Calibri "/>
            </a:endParaRPr>
          </a:p>
          <a:p>
            <a:pPr algn="just"/>
            <a:endParaRPr lang="es-ES" sz="2400">
              <a:solidFill>
                <a:srgbClr val="404040"/>
              </a:solidFill>
              <a:latin typeface="Calibri "/>
            </a:endParaRPr>
          </a:p>
          <a:p>
            <a:pPr algn="just"/>
            <a:endParaRPr lang="es-ES" sz="2400">
              <a:solidFill>
                <a:srgbClr val="404040"/>
              </a:solidFill>
              <a:latin typeface="Calibri "/>
            </a:endParaRPr>
          </a:p>
          <a:p>
            <a:pPr algn="just"/>
            <a:endParaRPr lang="es-ES" sz="2400">
              <a:solidFill>
                <a:srgbClr val="404040"/>
              </a:solidFill>
              <a:latin typeface="Calibri "/>
            </a:endParaRPr>
          </a:p>
          <a:p>
            <a:pPr algn="just"/>
            <a:endParaRPr lang="es-ES" sz="2400">
              <a:solidFill>
                <a:srgbClr val="404040"/>
              </a:solidFill>
              <a:latin typeface="Calibri "/>
            </a:endParaRPr>
          </a:p>
          <a:p>
            <a:pPr algn="just"/>
            <a:endParaRPr lang="es-ES" sz="2400">
              <a:solidFill>
                <a:srgbClr val="404040"/>
              </a:solidFill>
              <a:latin typeface="Calibri "/>
            </a:endParaRPr>
          </a:p>
          <a:p>
            <a:pPr algn="just"/>
            <a:r>
              <a:rPr lang="es-ES" sz="2400">
                <a:solidFill>
                  <a:srgbClr val="404040"/>
                </a:solidFill>
                <a:latin typeface="Calibri "/>
              </a:rPr>
              <a:t>Al final de cada fila, tendremos el nivel de priorización de cada causa de nuestro problema principal.</a:t>
            </a:r>
          </a:p>
        </p:txBody>
      </p:sp>
      <p:sp>
        <p:nvSpPr>
          <p:cNvPr id="25" name="24 Rectángulo"/>
          <p:cNvSpPr/>
          <p:nvPr/>
        </p:nvSpPr>
        <p:spPr>
          <a:xfrm>
            <a:off x="2268538" y="3860800"/>
            <a:ext cx="4464050" cy="1944688"/>
          </a:xfrm>
          <a:prstGeom prst="rect">
            <a:avLst/>
          </a:prstGeom>
          <a:solidFill>
            <a:srgbClr val="FFFFFF">
              <a:alpha val="5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6" tIns="45693" rIns="91386" bIns="4569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pic>
        <p:nvPicPr>
          <p:cNvPr id="21509" name="3 Marcador de contenido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9050" y="260350"/>
            <a:ext cx="9124950" cy="1512888"/>
          </a:xfr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388" y="485775"/>
            <a:ext cx="8856662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5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Matriz de priorización de problemas</a:t>
            </a:r>
            <a:endParaRPr lang="es-E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4" name="13 Tabla"/>
          <p:cNvGraphicFramePr>
            <a:graphicFrameLocks noGrp="1"/>
          </p:cNvGraphicFramePr>
          <p:nvPr/>
        </p:nvGraphicFramePr>
        <p:xfrm>
          <a:off x="2268538" y="3902075"/>
          <a:ext cx="4391025" cy="183038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92514"/>
                <a:gridCol w="723674"/>
                <a:gridCol w="643876"/>
                <a:gridCol w="590679"/>
                <a:gridCol w="590679"/>
                <a:gridCol w="728260"/>
                <a:gridCol w="522806"/>
              </a:tblGrid>
              <a:tr h="3051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es-ES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s-E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C2</a:t>
                      </a:r>
                      <a:endParaRPr lang="es-E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C3</a:t>
                      </a:r>
                      <a:endParaRPr lang="es-E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es-ES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s-E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es-ES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s-E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NP</a:t>
                      </a:r>
                      <a:endParaRPr lang="es-E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1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es-ES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s-E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s-E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s-E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s-E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s-E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s-ES" sz="12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1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es-ES" sz="1200" b="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s-ES" sz="12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s-E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s-E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s-E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s-E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s-ES" sz="12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1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es-ES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s-E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s-E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s-E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s-E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s-E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s-ES" sz="12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1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es-ES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s-E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s-E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s-E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s-E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s-E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s-ES" sz="12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1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es-ES" sz="12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s-ES" sz="1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s-E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s-E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s-E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s-E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es-ES" sz="1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" name="16 Elipse"/>
          <p:cNvSpPr/>
          <p:nvPr/>
        </p:nvSpPr>
        <p:spPr>
          <a:xfrm>
            <a:off x="2195513" y="5335588"/>
            <a:ext cx="647700" cy="47148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8" name="17 Rectángulo"/>
          <p:cNvSpPr/>
          <p:nvPr/>
        </p:nvSpPr>
        <p:spPr>
          <a:xfrm>
            <a:off x="2843213" y="5373688"/>
            <a:ext cx="3386137" cy="411162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9" name="18 Elipse"/>
          <p:cNvSpPr/>
          <p:nvPr/>
        </p:nvSpPr>
        <p:spPr>
          <a:xfrm>
            <a:off x="6084888" y="5321300"/>
            <a:ext cx="647700" cy="484188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0" name="19 Flecha derecha"/>
          <p:cNvSpPr/>
          <p:nvPr/>
        </p:nvSpPr>
        <p:spPr>
          <a:xfrm>
            <a:off x="1403350" y="5373688"/>
            <a:ext cx="720725" cy="411162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3 Marcador de contenido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9050" y="260350"/>
            <a:ext cx="9124950" cy="1512888"/>
          </a:xfr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388" y="485775"/>
            <a:ext cx="8856662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5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Matriz de gobernabilidad</a:t>
            </a:r>
            <a:endParaRPr lang="es-E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79388" y="1743075"/>
            <a:ext cx="8856662" cy="2622550"/>
          </a:xfrm>
          <a:prstGeom prst="rect">
            <a:avLst/>
          </a:prstGeom>
          <a:solidFill>
            <a:srgbClr val="FFFFFF">
              <a:alpha val="5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6" tIns="45693" rIns="91386" bIns="4569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graphicFrame>
        <p:nvGraphicFramePr>
          <p:cNvPr id="6" name="4 Marcador de contenido"/>
          <p:cNvGraphicFramePr>
            <a:graphicFrameLocks/>
          </p:cNvGraphicFramePr>
          <p:nvPr/>
        </p:nvGraphicFramePr>
        <p:xfrm>
          <a:off x="323850" y="1916113"/>
          <a:ext cx="8569325" cy="2305050"/>
        </p:xfrm>
        <a:graphic>
          <a:graphicData uri="http://schemas.openxmlformats.org/drawingml/2006/table">
            <a:tbl>
              <a:tblPr firstRow="1" firstCol="1" bandRow="1"/>
              <a:tblGrid>
                <a:gridCol w="864134"/>
                <a:gridCol w="1872289"/>
                <a:gridCol w="1944301"/>
                <a:gridCol w="1944301"/>
                <a:gridCol w="1944301"/>
              </a:tblGrid>
              <a:tr h="7114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Gobernabilidad política</a:t>
                      </a:r>
                      <a:endParaRPr lang="es-ES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Gobernabilidad económica</a:t>
                      </a:r>
                      <a:endParaRPr lang="es-ES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Gobernabilidad técnica</a:t>
                      </a:r>
                      <a:endParaRPr lang="es-ES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Nivel de gobernabilidad</a:t>
                      </a:r>
                      <a:endParaRPr lang="es-ES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35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s-ES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s-ES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s-ES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s-ES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s-ES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es-ES" sz="2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s-ES" sz="2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s-ES" sz="2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es-ES" sz="20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CuadroTexto 2"/>
          <p:cNvSpPr txBox="1"/>
          <p:nvPr/>
        </p:nvSpPr>
        <p:spPr>
          <a:xfrm>
            <a:off x="179388" y="4508500"/>
            <a:ext cx="5113337" cy="2247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"/>
                <a:cs typeface="+mn-cs"/>
              </a:rPr>
              <a:t>C1</a:t>
            </a:r>
            <a:r>
              <a:rPr lang="es-E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"/>
                <a:cs typeface="+mn-cs"/>
              </a:rPr>
              <a:t>: El material de lectura que ofrecen las  salas de lectura no responde a los intereses ni necesidades de los </a:t>
            </a:r>
            <a:r>
              <a:rPr lang="es-E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"/>
                <a:cs typeface="+mn-cs"/>
              </a:rPr>
              <a:t>docentes.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"/>
                <a:cs typeface="+mn-cs"/>
              </a:rPr>
              <a:t>C2</a:t>
            </a:r>
            <a:r>
              <a:rPr lang="es-E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"/>
                <a:cs typeface="+mn-cs"/>
              </a:rPr>
              <a:t>: El horario de atención de las salas de lectura en muchos casos resulta </a:t>
            </a:r>
            <a:r>
              <a:rPr lang="es-E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"/>
                <a:cs typeface="+mn-cs"/>
              </a:rPr>
              <a:t>incompatible </a:t>
            </a:r>
            <a:r>
              <a:rPr lang="es-E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"/>
                <a:cs typeface="+mn-cs"/>
              </a:rPr>
              <a:t>con la jornada laboral de los docentes</a:t>
            </a:r>
            <a:r>
              <a:rPr lang="es-E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"/>
                <a:cs typeface="+mn-cs"/>
              </a:rPr>
              <a:t>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"/>
                <a:cs typeface="+mn-cs"/>
              </a:rPr>
              <a:t>C3</a:t>
            </a:r>
            <a:r>
              <a:rPr lang="es-E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"/>
                <a:cs typeface="+mn-cs"/>
              </a:rPr>
              <a:t>: Desconocimiento de los servicios y productos que ofrecidos en las consultas in-situ</a:t>
            </a:r>
            <a:r>
              <a:rPr lang="es-E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"/>
                <a:cs typeface="+mn-cs"/>
              </a:rPr>
              <a:t>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"/>
                <a:cs typeface="+mn-cs"/>
              </a:rPr>
              <a:t>C4</a:t>
            </a:r>
            <a:r>
              <a:rPr lang="es-E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"/>
                <a:cs typeface="+mn-cs"/>
              </a:rPr>
              <a:t>: Escasas o nulas tareas de difusión de las salas de lectura</a:t>
            </a:r>
            <a:r>
              <a:rPr lang="es-E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"/>
                <a:cs typeface="+mn-cs"/>
              </a:rPr>
              <a:t>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"/>
                <a:cs typeface="+mn-cs"/>
              </a:rPr>
              <a:t>C5</a:t>
            </a:r>
            <a:r>
              <a:rPr lang="es-E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"/>
                <a:cs typeface="+mn-cs"/>
              </a:rPr>
              <a:t>: Muchas de las salas de lectura no cuentan </a:t>
            </a:r>
            <a:r>
              <a:rPr lang="es-E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"/>
                <a:cs typeface="+mn-cs"/>
              </a:rPr>
              <a:t>con </a:t>
            </a:r>
            <a:r>
              <a:rPr lang="es-E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"/>
                <a:cs typeface="+mn-cs"/>
              </a:rPr>
              <a:t>página web o su información está desactualizada</a:t>
            </a:r>
            <a:r>
              <a:rPr lang="es-E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"/>
                <a:cs typeface="+mn-cs"/>
              </a:rPr>
              <a:t>.</a:t>
            </a:r>
            <a:endParaRPr lang="es-ES" sz="1400" dirty="0">
              <a:solidFill>
                <a:schemeClr val="tx1">
                  <a:lumMod val="85000"/>
                  <a:lumOff val="15000"/>
                </a:schemeClr>
              </a:solidFill>
              <a:latin typeface="Calibri "/>
              <a:cs typeface="+mn-cs"/>
            </a:endParaRPr>
          </a:p>
        </p:txBody>
      </p:sp>
      <p:sp>
        <p:nvSpPr>
          <p:cNvPr id="22554" name="9 Rectángulo"/>
          <p:cNvSpPr>
            <a:spLocks noChangeArrowheads="1"/>
          </p:cNvSpPr>
          <p:nvPr/>
        </p:nvSpPr>
        <p:spPr bwMode="auto">
          <a:xfrm>
            <a:off x="6634163" y="4797425"/>
            <a:ext cx="21145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400" u="sng">
                <a:cs typeface="Times New Roman" pitchFamily="18" charset="0"/>
              </a:rPr>
              <a:t>Nivel de gobernabilidad</a:t>
            </a:r>
            <a:endParaRPr lang="es-ES" sz="1400">
              <a:cs typeface="Times New Roman" pitchFamily="18" charset="0"/>
            </a:endParaRPr>
          </a:p>
          <a:p>
            <a:r>
              <a:rPr lang="es-ES" sz="1400">
                <a:cs typeface="Times New Roman" pitchFamily="18" charset="0"/>
              </a:rPr>
              <a:t>Alto (7-9): C3; C4</a:t>
            </a:r>
            <a:endParaRPr lang="es-ES" sz="1400">
              <a:latin typeface="Times New Roman" pitchFamily="18" charset="0"/>
              <a:cs typeface="Times New Roman" pitchFamily="18" charset="0"/>
            </a:endParaRPr>
          </a:p>
          <a:p>
            <a:r>
              <a:rPr lang="es-ES" sz="1400">
                <a:cs typeface="Times New Roman" pitchFamily="18" charset="0"/>
              </a:rPr>
              <a:t>Medio (4-6): C1; C2; C5</a:t>
            </a:r>
            <a:endParaRPr lang="es-ES" sz="1400">
              <a:latin typeface="Times New Roman" pitchFamily="18" charset="0"/>
              <a:cs typeface="Times New Roman" pitchFamily="18" charset="0"/>
            </a:endParaRPr>
          </a:p>
          <a:p>
            <a:r>
              <a:rPr lang="es-ES" sz="1400">
                <a:cs typeface="Times New Roman" pitchFamily="18" charset="0"/>
              </a:rPr>
              <a:t>Bajo (0-3): -</a:t>
            </a:r>
            <a:endParaRPr lang="es-E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55" name="10 CuadroTexto"/>
          <p:cNvSpPr txBox="1">
            <a:spLocks noChangeArrowheads="1"/>
          </p:cNvSpPr>
          <p:nvPr/>
        </p:nvSpPr>
        <p:spPr bwMode="auto">
          <a:xfrm>
            <a:off x="5553075" y="4724400"/>
            <a:ext cx="969963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" sz="1400" u="sng">
                <a:latin typeface="Franklin Gothic Medium" pitchFamily="34" charset="0"/>
              </a:rPr>
              <a:t>Valores</a:t>
            </a:r>
          </a:p>
          <a:p>
            <a:pPr algn="ctr"/>
            <a:r>
              <a:rPr lang="es-ES" sz="1400">
                <a:latin typeface="Franklin Gothic Medium" pitchFamily="34" charset="0"/>
              </a:rPr>
              <a:t>3 = alto</a:t>
            </a:r>
          </a:p>
          <a:p>
            <a:pPr algn="ctr"/>
            <a:r>
              <a:rPr lang="es-ES" sz="1400">
                <a:latin typeface="Franklin Gothic Medium" pitchFamily="34" charset="0"/>
              </a:rPr>
              <a:t>2 = medio</a:t>
            </a:r>
          </a:p>
          <a:p>
            <a:pPr algn="ctr"/>
            <a:r>
              <a:rPr lang="es-ES" sz="1400">
                <a:latin typeface="Franklin Gothic Medium" pitchFamily="34" charset="0"/>
              </a:rPr>
              <a:t>1 = bajo</a:t>
            </a:r>
          </a:p>
          <a:p>
            <a:pPr algn="ctr"/>
            <a:r>
              <a:rPr lang="es-ES" sz="1400">
                <a:latin typeface="Franklin Gothic Medium" pitchFamily="34" charset="0"/>
              </a:rPr>
              <a:t>0 = nulo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1086</TotalTime>
  <Words>1921</Words>
  <Application>Microsoft Office PowerPoint</Application>
  <PresentationFormat>Presentación en pantalla (4:3)</PresentationFormat>
  <Paragraphs>441</Paragraphs>
  <Slides>32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Plantilla de diseño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42" baseType="lpstr">
      <vt:lpstr>Calibri</vt:lpstr>
      <vt:lpstr>Arial</vt:lpstr>
      <vt:lpstr>Calibri </vt:lpstr>
      <vt:lpstr>Times New Roman</vt:lpstr>
      <vt:lpstr>Franklin Gothic Medium</vt:lpstr>
      <vt:lpstr>Georgia</vt:lpstr>
      <vt:lpstr>Symbol</vt:lpstr>
      <vt:lpstr>Wingdings 2</vt:lpstr>
      <vt:lpstr>Wingdings</vt:lpstr>
      <vt:lpstr>Tema de Office</vt:lpstr>
      <vt:lpstr>Pequeños y grandes proyectos en bibliotecas y otras unidades de información del sistema educativo: cómo gestionar con indicadores</vt:lpstr>
      <vt:lpstr>Diapositiva 2</vt:lpstr>
      <vt:lpstr>Ciclo de vida de los proyectos Tipos de evaluación según cada momento</vt:lpstr>
      <vt:lpstr>Evaluación ex ante</vt:lpstr>
      <vt:lpstr>Árbol de problemas</vt:lpstr>
      <vt:lpstr>Árbol de objetivos</vt:lpstr>
      <vt:lpstr>Matriz de priorización de problemas</vt:lpstr>
      <vt:lpstr>Matriz de priorización de problemas</vt:lpstr>
      <vt:lpstr>Matriz de gobernabilidad</vt:lpstr>
      <vt:lpstr>Matriz combinada</vt:lpstr>
      <vt:lpstr>Definición del proyecto</vt:lpstr>
      <vt:lpstr>Planificación operativa</vt:lpstr>
      <vt:lpstr>Diapositiva 13</vt:lpstr>
      <vt:lpstr>Diapositiva 14</vt:lpstr>
      <vt:lpstr>Ciclo de vida de los proyectos Tipos de evaluación según cada momento</vt:lpstr>
      <vt:lpstr>Monitoreo</vt:lpstr>
      <vt:lpstr>Evaluación ex post: Evaluación de resultados</vt:lpstr>
      <vt:lpstr>Evaluación ex post: Evaluación de impacto</vt:lpstr>
      <vt:lpstr>Diapositiva 19</vt:lpstr>
      <vt:lpstr>Indicadores Utilidad</vt:lpstr>
      <vt:lpstr>Indicadores Elementos necesarios para su definición</vt:lpstr>
      <vt:lpstr>Tipos de indicadores</vt:lpstr>
      <vt:lpstr>Indicadores de procesos</vt:lpstr>
      <vt:lpstr>Indicadores de logros</vt:lpstr>
      <vt:lpstr>Ejemplo de indicador</vt:lpstr>
      <vt:lpstr>Tableros de comando</vt:lpstr>
      <vt:lpstr>Tableros de comando estratégicos</vt:lpstr>
      <vt:lpstr>Tableros de comando operativos</vt:lpstr>
      <vt:lpstr>Tablero de comando Construcción de sistema de alertas</vt:lpstr>
      <vt:lpstr>Tablero de comando Construcción de sistema de alertas</vt:lpstr>
      <vt:lpstr>Ejemplo de tablero de comando operativo</vt:lpstr>
      <vt:lpstr>Diapositiva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Pequeños y grandes proyectos en bibliotecas y otras unidades de información del sistema educativo: cómo gestionar con indicadores</dc:title>
  <dc:creator>Luciana Chiari</dc:creator>
  <cp:lastModifiedBy>aliebrecht</cp:lastModifiedBy>
  <cp:revision>81</cp:revision>
  <dcterms:created xsi:type="dcterms:W3CDTF">2016-09-17T15:43:55Z</dcterms:created>
  <dcterms:modified xsi:type="dcterms:W3CDTF">2016-09-23T18:32:41Z</dcterms:modified>
</cp:coreProperties>
</file>